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uce" charset="1" panose="00000500000000000000"/>
      <p:regular r:id="rId23"/>
    </p:embeddedFont>
    <p:embeddedFont>
      <p:font typeface="Open Sauce Bold" charset="1" panose="00000800000000000000"/>
      <p:regular r:id="rId24"/>
    </p:embeddedFont>
    <p:embeddedFont>
      <p:font typeface="Roca One Bold" charset="1" panose="00000800000000000000"/>
      <p:regular r:id="rId25"/>
    </p:embeddedFont>
    <p:embeddedFont>
      <p:font typeface="Open Sans" charset="1" panose="020B0606030504020204"/>
      <p:regular r:id="rId26"/>
    </p:embeddedFont>
    <p:embeddedFont>
      <p:font typeface="Open Sans Bold Italics" charset="1" panose="020B0806030504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9.png" Type="http://schemas.openxmlformats.org/officeDocument/2006/relationships/image"/><Relationship Id="rId7" Target="../media/image50.png" Type="http://schemas.openxmlformats.org/officeDocument/2006/relationships/image"/><Relationship Id="rId8" Target="../media/image23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2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3.png" Type="http://schemas.openxmlformats.org/officeDocument/2006/relationships/image"/><Relationship Id="rId7" Target="../media/image23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4.png" Type="http://schemas.openxmlformats.org/officeDocument/2006/relationships/image"/><Relationship Id="rId7" Target="../media/image55.png" Type="http://schemas.openxmlformats.org/officeDocument/2006/relationships/image"/><Relationship Id="rId8" Target="../media/image34.png" Type="http://schemas.openxmlformats.org/officeDocument/2006/relationships/image"/><Relationship Id="rId9" Target="../media/image35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0.png" Type="http://schemas.openxmlformats.org/officeDocument/2006/relationships/image"/><Relationship Id="rId11" Target="../media/image41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6.png" Type="http://schemas.openxmlformats.org/officeDocument/2006/relationships/image"/><Relationship Id="rId7" Target="../media/image57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8.pn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1.jpeg" Type="http://schemas.openxmlformats.org/officeDocument/2006/relationships/image"/><Relationship Id="rId11" Target="../media/VAGbFl_7csI.mp4" Type="http://schemas.openxmlformats.org/officeDocument/2006/relationships/video"/><Relationship Id="rId12" Target="../media/VAGbFl_7csI.mp4" Type="http://schemas.microsoft.com/office/2007/relationships/media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59.png" Type="http://schemas.openxmlformats.org/officeDocument/2006/relationships/image"/><Relationship Id="rId9" Target="../media/image6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63.sv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slide5.xml" Type="http://schemas.openxmlformats.org/officeDocument/2006/relationships/slid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sv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46.png" Type="http://schemas.openxmlformats.org/officeDocument/2006/relationships/image"/><Relationship Id="rId7" Target="../media/image23.pn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7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78481">
            <a:off x="-2628900" y="7647652"/>
            <a:ext cx="7315200" cy="3994432"/>
          </a:xfrm>
          <a:custGeom>
            <a:avLst/>
            <a:gdLst/>
            <a:ahLst/>
            <a:cxnLst/>
            <a:rect r="r" b="b" t="t" l="l"/>
            <a:pathLst>
              <a:path h="3994432" w="7315200">
                <a:moveTo>
                  <a:pt x="0" y="0"/>
                </a:moveTo>
                <a:lnTo>
                  <a:pt x="7315200" y="0"/>
                </a:lnTo>
                <a:lnTo>
                  <a:pt x="7315200" y="3994432"/>
                </a:lnTo>
                <a:lnTo>
                  <a:pt x="0" y="399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304280">
            <a:off x="13477052" y="7833510"/>
            <a:ext cx="7315200" cy="3994432"/>
          </a:xfrm>
          <a:custGeom>
            <a:avLst/>
            <a:gdLst/>
            <a:ahLst/>
            <a:cxnLst/>
            <a:rect r="r" b="b" t="t" l="l"/>
            <a:pathLst>
              <a:path h="3994432" w="7315200">
                <a:moveTo>
                  <a:pt x="0" y="0"/>
                </a:moveTo>
                <a:lnTo>
                  <a:pt x="7315200" y="0"/>
                </a:lnTo>
                <a:lnTo>
                  <a:pt x="7315200" y="3994432"/>
                </a:lnTo>
                <a:lnTo>
                  <a:pt x="0" y="3994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079276"/>
            <a:ext cx="16230600" cy="6752867"/>
            <a:chOff x="0" y="0"/>
            <a:chExt cx="4274726" cy="17785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1778533"/>
            </a:xfrm>
            <a:custGeom>
              <a:avLst/>
              <a:gdLst/>
              <a:ahLst/>
              <a:cxnLst/>
              <a:rect r="r" b="b" t="t" l="l"/>
              <a:pathLst>
                <a:path h="1778533" w="4274726">
                  <a:moveTo>
                    <a:pt x="20511" y="0"/>
                  </a:moveTo>
                  <a:lnTo>
                    <a:pt x="4254215" y="0"/>
                  </a:lnTo>
                  <a:cubicBezTo>
                    <a:pt x="4259655" y="0"/>
                    <a:pt x="4264872" y="2161"/>
                    <a:pt x="4268719" y="6007"/>
                  </a:cubicBezTo>
                  <a:cubicBezTo>
                    <a:pt x="4272565" y="9854"/>
                    <a:pt x="4274726" y="15071"/>
                    <a:pt x="4274726" y="20511"/>
                  </a:cubicBezTo>
                  <a:lnTo>
                    <a:pt x="4274726" y="1758022"/>
                  </a:lnTo>
                  <a:cubicBezTo>
                    <a:pt x="4274726" y="1763462"/>
                    <a:pt x="4272565" y="1768679"/>
                    <a:pt x="4268719" y="1772526"/>
                  </a:cubicBezTo>
                  <a:cubicBezTo>
                    <a:pt x="4264872" y="1776372"/>
                    <a:pt x="4259655" y="1778533"/>
                    <a:pt x="4254215" y="1778533"/>
                  </a:cubicBezTo>
                  <a:lnTo>
                    <a:pt x="20511" y="1778533"/>
                  </a:lnTo>
                  <a:cubicBezTo>
                    <a:pt x="15071" y="1778533"/>
                    <a:pt x="9854" y="1776372"/>
                    <a:pt x="6007" y="1772526"/>
                  </a:cubicBezTo>
                  <a:cubicBezTo>
                    <a:pt x="2161" y="1768679"/>
                    <a:pt x="0" y="1763462"/>
                    <a:pt x="0" y="1758022"/>
                  </a:cubicBezTo>
                  <a:lnTo>
                    <a:pt x="0" y="20511"/>
                  </a:lnTo>
                  <a:cubicBezTo>
                    <a:pt x="0" y="15071"/>
                    <a:pt x="2161" y="9854"/>
                    <a:pt x="6007" y="6007"/>
                  </a:cubicBezTo>
                  <a:cubicBezTo>
                    <a:pt x="9854" y="2161"/>
                    <a:pt x="15071" y="0"/>
                    <a:pt x="20511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274726" cy="1816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1028700"/>
            <a:ext cx="16230600" cy="770064"/>
            <a:chOff x="0" y="0"/>
            <a:chExt cx="4274726" cy="2028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274726" cy="202815"/>
            </a:xfrm>
            <a:custGeom>
              <a:avLst/>
              <a:gdLst/>
              <a:ahLst/>
              <a:cxnLst/>
              <a:rect r="r" b="b" t="t" l="l"/>
              <a:pathLst>
                <a:path h="202815" w="4274726">
                  <a:moveTo>
                    <a:pt x="47700" y="0"/>
                  </a:moveTo>
                  <a:lnTo>
                    <a:pt x="4227026" y="0"/>
                  </a:lnTo>
                  <a:cubicBezTo>
                    <a:pt x="4239677" y="0"/>
                    <a:pt x="4251809" y="5025"/>
                    <a:pt x="4260755" y="13971"/>
                  </a:cubicBezTo>
                  <a:cubicBezTo>
                    <a:pt x="4269700" y="22916"/>
                    <a:pt x="4274726" y="35049"/>
                    <a:pt x="4274726" y="47700"/>
                  </a:cubicBezTo>
                  <a:lnTo>
                    <a:pt x="4274726" y="155116"/>
                  </a:lnTo>
                  <a:cubicBezTo>
                    <a:pt x="4274726" y="167766"/>
                    <a:pt x="4269700" y="179899"/>
                    <a:pt x="4260755" y="188844"/>
                  </a:cubicBezTo>
                  <a:cubicBezTo>
                    <a:pt x="4251809" y="197790"/>
                    <a:pt x="4239677" y="202815"/>
                    <a:pt x="4227026" y="202815"/>
                  </a:cubicBezTo>
                  <a:lnTo>
                    <a:pt x="47700" y="202815"/>
                  </a:lnTo>
                  <a:cubicBezTo>
                    <a:pt x="35049" y="202815"/>
                    <a:pt x="22916" y="197790"/>
                    <a:pt x="13971" y="188844"/>
                  </a:cubicBezTo>
                  <a:cubicBezTo>
                    <a:pt x="5025" y="179899"/>
                    <a:pt x="0" y="167766"/>
                    <a:pt x="0" y="155116"/>
                  </a:cubicBezTo>
                  <a:lnTo>
                    <a:pt x="0" y="47700"/>
                  </a:lnTo>
                  <a:cubicBezTo>
                    <a:pt x="0" y="35049"/>
                    <a:pt x="5025" y="22916"/>
                    <a:pt x="13971" y="13971"/>
                  </a:cubicBezTo>
                  <a:cubicBezTo>
                    <a:pt x="22916" y="5025"/>
                    <a:pt x="35049" y="0"/>
                    <a:pt x="47700" y="0"/>
                  </a:cubicBezTo>
                  <a:close/>
                </a:path>
              </a:pathLst>
            </a:custGeom>
            <a:solidFill>
              <a:srgbClr val="FFD447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9050"/>
              <a:ext cx="4274726" cy="2218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0" indent="0" lvl="0">
                <a:lnSpc>
                  <a:spcPts val="2079"/>
                </a:lnSpc>
                <a:spcBef>
                  <a:spcPct val="0"/>
                </a:spcBef>
              </a:pPr>
              <a:r>
                <a:rPr lang="en-US" sz="1599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                                                                                                                                    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464397" y="5683577"/>
            <a:ext cx="5800515" cy="6537466"/>
          </a:xfrm>
          <a:custGeom>
            <a:avLst/>
            <a:gdLst/>
            <a:ahLst/>
            <a:cxnLst/>
            <a:rect r="r" b="b" t="t" l="l"/>
            <a:pathLst>
              <a:path h="6537466" w="5800515">
                <a:moveTo>
                  <a:pt x="0" y="0"/>
                </a:moveTo>
                <a:lnTo>
                  <a:pt x="5800515" y="0"/>
                </a:lnTo>
                <a:lnTo>
                  <a:pt x="5800515" y="6537466"/>
                </a:lnTo>
                <a:lnTo>
                  <a:pt x="0" y="653746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1028700"/>
            <a:ext cx="3822427" cy="770064"/>
            <a:chOff x="0" y="0"/>
            <a:chExt cx="1006730" cy="2028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6730" cy="202815"/>
            </a:xfrm>
            <a:custGeom>
              <a:avLst/>
              <a:gdLst/>
              <a:ahLst/>
              <a:cxnLst/>
              <a:rect r="r" b="b" t="t" l="l"/>
              <a:pathLst>
                <a:path h="202815" w="1006730">
                  <a:moveTo>
                    <a:pt x="101408" y="0"/>
                  </a:moveTo>
                  <a:lnTo>
                    <a:pt x="905322" y="0"/>
                  </a:lnTo>
                  <a:cubicBezTo>
                    <a:pt x="932217" y="0"/>
                    <a:pt x="958010" y="10684"/>
                    <a:pt x="977028" y="29702"/>
                  </a:cubicBezTo>
                  <a:cubicBezTo>
                    <a:pt x="996046" y="48719"/>
                    <a:pt x="1006730" y="74513"/>
                    <a:pt x="1006730" y="101408"/>
                  </a:cubicBezTo>
                  <a:lnTo>
                    <a:pt x="1006730" y="101408"/>
                  </a:lnTo>
                  <a:cubicBezTo>
                    <a:pt x="1006730" y="157413"/>
                    <a:pt x="961328" y="202815"/>
                    <a:pt x="905322" y="202815"/>
                  </a:cubicBezTo>
                  <a:lnTo>
                    <a:pt x="101408" y="202815"/>
                  </a:lnTo>
                  <a:cubicBezTo>
                    <a:pt x="74513" y="202815"/>
                    <a:pt x="48719" y="192131"/>
                    <a:pt x="29702" y="173114"/>
                  </a:cubicBezTo>
                  <a:cubicBezTo>
                    <a:pt x="10684" y="154096"/>
                    <a:pt x="0" y="128303"/>
                    <a:pt x="0" y="101408"/>
                  </a:cubicBezTo>
                  <a:lnTo>
                    <a:pt x="0" y="101408"/>
                  </a:lnTo>
                  <a:cubicBezTo>
                    <a:pt x="0" y="74513"/>
                    <a:pt x="10684" y="48719"/>
                    <a:pt x="29702" y="29702"/>
                  </a:cubicBezTo>
                  <a:cubicBezTo>
                    <a:pt x="48719" y="10684"/>
                    <a:pt x="74513" y="0"/>
                    <a:pt x="101408" y="0"/>
                  </a:cubicBezTo>
                  <a:close/>
                </a:path>
              </a:pathLst>
            </a:custGeom>
            <a:solidFill>
              <a:srgbClr val="44000A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06730" cy="25044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800"/>
                </a:lnSpc>
              </a:pPr>
              <a:r>
                <a:rPr lang="en-US" b="true" sz="20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PRESENTADO POR:</a:t>
              </a:r>
              <a:r>
                <a:rPr lang="en-US" b="true" sz="2000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 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4822814" y="5796731"/>
            <a:ext cx="3032049" cy="1648332"/>
          </a:xfrm>
          <a:custGeom>
            <a:avLst/>
            <a:gdLst/>
            <a:ahLst/>
            <a:cxnLst/>
            <a:rect r="r" b="b" t="t" l="l"/>
            <a:pathLst>
              <a:path h="1648332" w="3032049">
                <a:moveTo>
                  <a:pt x="0" y="0"/>
                </a:moveTo>
                <a:lnTo>
                  <a:pt x="3032049" y="0"/>
                </a:lnTo>
                <a:lnTo>
                  <a:pt x="3032049" y="1648332"/>
                </a:lnTo>
                <a:lnTo>
                  <a:pt x="0" y="164833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73364" y="2688976"/>
            <a:ext cx="16985936" cy="3931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0"/>
              </a:lnSpc>
            </a:pPr>
            <a:r>
              <a:rPr lang="en-US" b="true" sz="17000" spc="-340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WEB</a:t>
            </a:r>
          </a:p>
          <a:p>
            <a:pPr algn="ctr">
              <a:lnSpc>
                <a:spcPts val="14790"/>
              </a:lnSpc>
            </a:pPr>
            <a:r>
              <a:rPr lang="en-US" b="true" sz="17000" spc="-340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SCRAPING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570450" y="1253808"/>
            <a:ext cx="299973" cy="299973"/>
          </a:xfrm>
          <a:custGeom>
            <a:avLst/>
            <a:gdLst/>
            <a:ahLst/>
            <a:cxnLst/>
            <a:rect r="r" b="b" t="t" l="l"/>
            <a:pathLst>
              <a:path h="299973" w="299973">
                <a:moveTo>
                  <a:pt x="0" y="0"/>
                </a:moveTo>
                <a:lnTo>
                  <a:pt x="299972" y="0"/>
                </a:lnTo>
                <a:lnTo>
                  <a:pt x="299972" y="299973"/>
                </a:lnTo>
                <a:lnTo>
                  <a:pt x="0" y="2999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164716" y="2910839"/>
            <a:ext cx="658098" cy="658098"/>
          </a:xfrm>
          <a:custGeom>
            <a:avLst/>
            <a:gdLst/>
            <a:ahLst/>
            <a:cxnLst/>
            <a:rect r="r" b="b" t="t" l="l"/>
            <a:pathLst>
              <a:path h="658098" w="658098">
                <a:moveTo>
                  <a:pt x="0" y="0"/>
                </a:moveTo>
                <a:lnTo>
                  <a:pt x="658098" y="0"/>
                </a:lnTo>
                <a:lnTo>
                  <a:pt x="658098" y="658099"/>
                </a:lnTo>
                <a:lnTo>
                  <a:pt x="0" y="6580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41598" y="2910839"/>
            <a:ext cx="658098" cy="658098"/>
          </a:xfrm>
          <a:custGeom>
            <a:avLst/>
            <a:gdLst/>
            <a:ahLst/>
            <a:cxnLst/>
            <a:rect r="r" b="b" t="t" l="l"/>
            <a:pathLst>
              <a:path h="658098" w="658098">
                <a:moveTo>
                  <a:pt x="0" y="0"/>
                </a:moveTo>
                <a:lnTo>
                  <a:pt x="658098" y="0"/>
                </a:lnTo>
                <a:lnTo>
                  <a:pt x="658098" y="658099"/>
                </a:lnTo>
                <a:lnTo>
                  <a:pt x="0" y="6580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42770" y="1114425"/>
            <a:ext cx="162306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Mateo Alís, Manuel Caballero, Vicente Llacer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656507" y="6798633"/>
            <a:ext cx="9837258" cy="131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b="true" sz="3799" i="true">
                <a:solidFill>
                  <a:srgbClr val="40246D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Selección de viajes de trenes/aves y autobuses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1747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7668" y="936809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TREN/AVE OUIGO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62684" y="1886589"/>
            <a:ext cx="8097018" cy="6970322"/>
          </a:xfrm>
          <a:custGeom>
            <a:avLst/>
            <a:gdLst/>
            <a:ahLst/>
            <a:cxnLst/>
            <a:rect r="r" b="b" t="t" l="l"/>
            <a:pathLst>
              <a:path h="6970322" w="8097018">
                <a:moveTo>
                  <a:pt x="0" y="0"/>
                </a:moveTo>
                <a:lnTo>
                  <a:pt x="8097018" y="0"/>
                </a:lnTo>
                <a:lnTo>
                  <a:pt x="8097018" y="6970322"/>
                </a:lnTo>
                <a:lnTo>
                  <a:pt x="0" y="697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154" t="-27118" r="-46689" b="-6078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9702" y="1886589"/>
            <a:ext cx="7888596" cy="6970322"/>
          </a:xfrm>
          <a:custGeom>
            <a:avLst/>
            <a:gdLst/>
            <a:ahLst/>
            <a:cxnLst/>
            <a:rect r="r" b="b" t="t" l="l"/>
            <a:pathLst>
              <a:path h="6970322" w="7888596">
                <a:moveTo>
                  <a:pt x="0" y="0"/>
                </a:moveTo>
                <a:lnTo>
                  <a:pt x="7888596" y="0"/>
                </a:lnTo>
                <a:lnTo>
                  <a:pt x="7888596" y="6970322"/>
                </a:lnTo>
                <a:lnTo>
                  <a:pt x="0" y="6970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260" t="-25359" r="-48075" b="-5994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0732" y="9157224"/>
            <a:ext cx="1642502" cy="964970"/>
          </a:xfrm>
          <a:custGeom>
            <a:avLst/>
            <a:gdLst/>
            <a:ahLst/>
            <a:cxnLst/>
            <a:rect r="r" b="b" t="t" l="l"/>
            <a:pathLst>
              <a:path h="964970" w="1642502">
                <a:moveTo>
                  <a:pt x="0" y="0"/>
                </a:moveTo>
                <a:lnTo>
                  <a:pt x="1642502" y="0"/>
                </a:lnTo>
                <a:lnTo>
                  <a:pt x="1642502" y="964970"/>
                </a:lnTo>
                <a:lnTo>
                  <a:pt x="0" y="964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67679" y="9258300"/>
            <a:ext cx="818051" cy="651466"/>
          </a:xfrm>
          <a:custGeom>
            <a:avLst/>
            <a:gdLst/>
            <a:ahLst/>
            <a:cxnLst/>
            <a:rect r="r" b="b" t="t" l="l"/>
            <a:pathLst>
              <a:path h="651466" w="818051">
                <a:moveTo>
                  <a:pt x="0" y="0"/>
                </a:moveTo>
                <a:lnTo>
                  <a:pt x="818052" y="0"/>
                </a:lnTo>
                <a:lnTo>
                  <a:pt x="818052" y="651466"/>
                </a:lnTo>
                <a:lnTo>
                  <a:pt x="0" y="6514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1747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87668" y="936809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TREN/AVE OUIGO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19676" y="1886589"/>
            <a:ext cx="8040026" cy="6944805"/>
          </a:xfrm>
          <a:custGeom>
            <a:avLst/>
            <a:gdLst/>
            <a:ahLst/>
            <a:cxnLst/>
            <a:rect r="r" b="b" t="t" l="l"/>
            <a:pathLst>
              <a:path h="6944805" w="8040026">
                <a:moveTo>
                  <a:pt x="0" y="0"/>
                </a:moveTo>
                <a:lnTo>
                  <a:pt x="8040026" y="0"/>
                </a:lnTo>
                <a:lnTo>
                  <a:pt x="8040026" y="6944805"/>
                </a:lnTo>
                <a:lnTo>
                  <a:pt x="0" y="6944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618" t="-26306" r="-47880" b="-7516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359702" y="1886589"/>
            <a:ext cx="7863956" cy="6944805"/>
          </a:xfrm>
          <a:custGeom>
            <a:avLst/>
            <a:gdLst/>
            <a:ahLst/>
            <a:cxnLst/>
            <a:rect r="r" b="b" t="t" l="l"/>
            <a:pathLst>
              <a:path h="6944805" w="7863956">
                <a:moveTo>
                  <a:pt x="0" y="0"/>
                </a:moveTo>
                <a:lnTo>
                  <a:pt x="7863956" y="0"/>
                </a:lnTo>
                <a:lnTo>
                  <a:pt x="7863956" y="6944805"/>
                </a:lnTo>
                <a:lnTo>
                  <a:pt x="0" y="694480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907" t="-25477" r="-48271" b="-6485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0732" y="9157224"/>
            <a:ext cx="1642502" cy="964970"/>
          </a:xfrm>
          <a:custGeom>
            <a:avLst/>
            <a:gdLst/>
            <a:ahLst/>
            <a:cxnLst/>
            <a:rect r="r" b="b" t="t" l="l"/>
            <a:pathLst>
              <a:path h="964970" w="1642502">
                <a:moveTo>
                  <a:pt x="0" y="0"/>
                </a:moveTo>
                <a:lnTo>
                  <a:pt x="1642502" y="0"/>
                </a:lnTo>
                <a:lnTo>
                  <a:pt x="1642502" y="964970"/>
                </a:lnTo>
                <a:lnTo>
                  <a:pt x="0" y="964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132871" y="9057077"/>
            <a:ext cx="952860" cy="930337"/>
          </a:xfrm>
          <a:custGeom>
            <a:avLst/>
            <a:gdLst/>
            <a:ahLst/>
            <a:cxnLst/>
            <a:rect r="r" b="b" t="t" l="l"/>
            <a:pathLst>
              <a:path h="930337" w="952860">
                <a:moveTo>
                  <a:pt x="0" y="0"/>
                </a:moveTo>
                <a:lnTo>
                  <a:pt x="952860" y="0"/>
                </a:lnTo>
                <a:lnTo>
                  <a:pt x="952860" y="930338"/>
                </a:lnTo>
                <a:lnTo>
                  <a:pt x="0" y="9303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D83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1747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653734" y="1992053"/>
            <a:ext cx="9972271" cy="7410320"/>
          </a:xfrm>
          <a:custGeom>
            <a:avLst/>
            <a:gdLst/>
            <a:ahLst/>
            <a:cxnLst/>
            <a:rect r="r" b="b" t="t" l="l"/>
            <a:pathLst>
              <a:path h="7410320" w="9972271">
                <a:moveTo>
                  <a:pt x="0" y="0"/>
                </a:moveTo>
                <a:lnTo>
                  <a:pt x="9972271" y="0"/>
                </a:lnTo>
                <a:lnTo>
                  <a:pt x="9972271" y="7410320"/>
                </a:lnTo>
                <a:lnTo>
                  <a:pt x="0" y="74103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768" t="-44050" r="-48898" b="-108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7668" y="936809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TREN/AVE OUIGO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00732" y="9157224"/>
            <a:ext cx="1642502" cy="964970"/>
          </a:xfrm>
          <a:custGeom>
            <a:avLst/>
            <a:gdLst/>
            <a:ahLst/>
            <a:cxnLst/>
            <a:rect r="r" b="b" t="t" l="l"/>
            <a:pathLst>
              <a:path h="964970" w="1642502">
                <a:moveTo>
                  <a:pt x="0" y="0"/>
                </a:moveTo>
                <a:lnTo>
                  <a:pt x="1642502" y="0"/>
                </a:lnTo>
                <a:lnTo>
                  <a:pt x="1642502" y="964970"/>
                </a:lnTo>
                <a:lnTo>
                  <a:pt x="0" y="964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442721" y="9246301"/>
            <a:ext cx="818051" cy="786817"/>
          </a:xfrm>
          <a:custGeom>
            <a:avLst/>
            <a:gdLst/>
            <a:ahLst/>
            <a:cxnLst/>
            <a:rect r="r" b="b" t="t" l="l"/>
            <a:pathLst>
              <a:path h="786817" w="818051">
                <a:moveTo>
                  <a:pt x="0" y="0"/>
                </a:moveTo>
                <a:lnTo>
                  <a:pt x="818051" y="0"/>
                </a:lnTo>
                <a:lnTo>
                  <a:pt x="818051" y="786816"/>
                </a:lnTo>
                <a:lnTo>
                  <a:pt x="0" y="7868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52099" y="9769057"/>
            <a:ext cx="1302339" cy="345295"/>
            <a:chOff x="0" y="0"/>
            <a:chExt cx="312844" cy="829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2844" cy="82946"/>
            </a:xfrm>
            <a:custGeom>
              <a:avLst/>
              <a:gdLst/>
              <a:ahLst/>
              <a:cxnLst/>
              <a:rect r="r" b="b" t="t" l="l"/>
              <a:pathLst>
                <a:path h="82946" w="312844">
                  <a:moveTo>
                    <a:pt x="156422" y="0"/>
                  </a:moveTo>
                  <a:cubicBezTo>
                    <a:pt x="70033" y="0"/>
                    <a:pt x="0" y="18568"/>
                    <a:pt x="0" y="41473"/>
                  </a:cubicBezTo>
                  <a:cubicBezTo>
                    <a:pt x="0" y="64378"/>
                    <a:pt x="70033" y="82946"/>
                    <a:pt x="156422" y="82946"/>
                  </a:cubicBezTo>
                  <a:cubicBezTo>
                    <a:pt x="242812" y="82946"/>
                    <a:pt x="312844" y="64378"/>
                    <a:pt x="312844" y="41473"/>
                  </a:cubicBezTo>
                  <a:cubicBezTo>
                    <a:pt x="312844" y="18568"/>
                    <a:pt x="242812" y="0"/>
                    <a:pt x="156422" y="0"/>
                  </a:cubicBezTo>
                  <a:close/>
                </a:path>
              </a:pathLst>
            </a:custGeom>
            <a:solidFill>
              <a:srgbClr val="40246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9329" y="-30324"/>
              <a:ext cx="254186" cy="10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85692" y="777404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856247" y="777404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6907" y="1607322"/>
            <a:ext cx="8867313" cy="7072357"/>
          </a:xfrm>
          <a:custGeom>
            <a:avLst/>
            <a:gdLst/>
            <a:ahLst/>
            <a:cxnLst/>
            <a:rect r="r" b="b" t="t" l="l"/>
            <a:pathLst>
              <a:path h="7072357" w="8867313">
                <a:moveTo>
                  <a:pt x="0" y="0"/>
                </a:moveTo>
                <a:lnTo>
                  <a:pt x="8867313" y="0"/>
                </a:lnTo>
                <a:lnTo>
                  <a:pt x="8867313" y="7072356"/>
                </a:lnTo>
                <a:lnTo>
                  <a:pt x="0" y="70723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6577" t="-28374" r="-48090" b="-1596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14220" y="1607322"/>
            <a:ext cx="8041150" cy="7072357"/>
          </a:xfrm>
          <a:custGeom>
            <a:avLst/>
            <a:gdLst/>
            <a:ahLst/>
            <a:cxnLst/>
            <a:rect r="r" b="b" t="t" l="l"/>
            <a:pathLst>
              <a:path h="7072357" w="8041150">
                <a:moveTo>
                  <a:pt x="0" y="0"/>
                </a:moveTo>
                <a:lnTo>
                  <a:pt x="8041150" y="0"/>
                </a:lnTo>
                <a:lnTo>
                  <a:pt x="8041150" y="7072356"/>
                </a:lnTo>
                <a:lnTo>
                  <a:pt x="0" y="70723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260" t="-25940" r="-48075" b="-602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217210" y="8165771"/>
            <a:ext cx="1172116" cy="1775934"/>
          </a:xfrm>
          <a:custGeom>
            <a:avLst/>
            <a:gdLst/>
            <a:ahLst/>
            <a:cxnLst/>
            <a:rect r="r" b="b" t="t" l="l"/>
            <a:pathLst>
              <a:path h="1775934" w="1172116">
                <a:moveTo>
                  <a:pt x="0" y="0"/>
                </a:moveTo>
                <a:lnTo>
                  <a:pt x="1172117" y="0"/>
                </a:lnTo>
                <a:lnTo>
                  <a:pt x="1172117" y="1775934"/>
                </a:lnTo>
                <a:lnTo>
                  <a:pt x="0" y="1775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87668" y="634321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AUTOBÚS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88301" y="9085652"/>
            <a:ext cx="1662750" cy="856052"/>
          </a:xfrm>
          <a:custGeom>
            <a:avLst/>
            <a:gdLst/>
            <a:ahLst/>
            <a:cxnLst/>
            <a:rect r="r" b="b" t="t" l="l"/>
            <a:pathLst>
              <a:path h="856052" w="1662750">
                <a:moveTo>
                  <a:pt x="0" y="0"/>
                </a:moveTo>
                <a:lnTo>
                  <a:pt x="1662749" y="0"/>
                </a:lnTo>
                <a:lnTo>
                  <a:pt x="1662749" y="856053"/>
                </a:lnTo>
                <a:lnTo>
                  <a:pt x="0" y="8560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692" y="777404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6247" y="777404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6075" y="1581254"/>
            <a:ext cx="8359998" cy="7416163"/>
          </a:xfrm>
          <a:custGeom>
            <a:avLst/>
            <a:gdLst/>
            <a:ahLst/>
            <a:cxnLst/>
            <a:rect r="r" b="b" t="t" l="l"/>
            <a:pathLst>
              <a:path h="7416163" w="8359998">
                <a:moveTo>
                  <a:pt x="0" y="0"/>
                </a:moveTo>
                <a:lnTo>
                  <a:pt x="8359998" y="0"/>
                </a:lnTo>
                <a:lnTo>
                  <a:pt x="8359998" y="7416163"/>
                </a:lnTo>
                <a:lnTo>
                  <a:pt x="0" y="74161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9036" t="-26526" r="-50046" b="-604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934648" y="1607322"/>
            <a:ext cx="8324652" cy="7381852"/>
          </a:xfrm>
          <a:custGeom>
            <a:avLst/>
            <a:gdLst/>
            <a:ahLst/>
            <a:cxnLst/>
            <a:rect r="r" b="b" t="t" l="l"/>
            <a:pathLst>
              <a:path h="7381852" w="8324652">
                <a:moveTo>
                  <a:pt x="0" y="0"/>
                </a:moveTo>
                <a:lnTo>
                  <a:pt x="8324652" y="0"/>
                </a:lnTo>
                <a:lnTo>
                  <a:pt x="8324652" y="7381852"/>
                </a:lnTo>
                <a:lnTo>
                  <a:pt x="0" y="73818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8739" t="-25477" r="-49291" b="-648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7668" y="634321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AUTOBÚS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88301" y="9085652"/>
            <a:ext cx="1662750" cy="856052"/>
          </a:xfrm>
          <a:custGeom>
            <a:avLst/>
            <a:gdLst/>
            <a:ahLst/>
            <a:cxnLst/>
            <a:rect r="r" b="b" t="t" l="l"/>
            <a:pathLst>
              <a:path h="856052" w="1662750">
                <a:moveTo>
                  <a:pt x="0" y="0"/>
                </a:moveTo>
                <a:lnTo>
                  <a:pt x="1662749" y="0"/>
                </a:lnTo>
                <a:lnTo>
                  <a:pt x="1662749" y="856053"/>
                </a:lnTo>
                <a:lnTo>
                  <a:pt x="0" y="8560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267679" y="9258300"/>
            <a:ext cx="818051" cy="651466"/>
          </a:xfrm>
          <a:custGeom>
            <a:avLst/>
            <a:gdLst/>
            <a:ahLst/>
            <a:cxnLst/>
            <a:rect r="r" b="b" t="t" l="l"/>
            <a:pathLst>
              <a:path h="651466" w="818051">
                <a:moveTo>
                  <a:pt x="0" y="0"/>
                </a:moveTo>
                <a:lnTo>
                  <a:pt x="818052" y="0"/>
                </a:lnTo>
                <a:lnTo>
                  <a:pt x="818052" y="651466"/>
                </a:lnTo>
                <a:lnTo>
                  <a:pt x="0" y="6514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8A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85692" y="777404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6247" y="777404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21918" y="1486869"/>
            <a:ext cx="9244164" cy="7904459"/>
          </a:xfrm>
          <a:custGeom>
            <a:avLst/>
            <a:gdLst/>
            <a:ahLst/>
            <a:cxnLst/>
            <a:rect r="r" b="b" t="t" l="l"/>
            <a:pathLst>
              <a:path h="7904459" w="9244164">
                <a:moveTo>
                  <a:pt x="0" y="0"/>
                </a:moveTo>
                <a:lnTo>
                  <a:pt x="9244164" y="0"/>
                </a:lnTo>
                <a:lnTo>
                  <a:pt x="9244164" y="7904459"/>
                </a:lnTo>
                <a:lnTo>
                  <a:pt x="0" y="79044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853" t="-29064" r="-48482" b="-667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7668" y="634321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AUTOBÚS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488301" y="9085652"/>
            <a:ext cx="1662750" cy="856052"/>
          </a:xfrm>
          <a:custGeom>
            <a:avLst/>
            <a:gdLst/>
            <a:ahLst/>
            <a:cxnLst/>
            <a:rect r="r" b="b" t="t" l="l"/>
            <a:pathLst>
              <a:path h="856052" w="1662750">
                <a:moveTo>
                  <a:pt x="0" y="0"/>
                </a:moveTo>
                <a:lnTo>
                  <a:pt x="1662749" y="0"/>
                </a:lnTo>
                <a:lnTo>
                  <a:pt x="1662749" y="856053"/>
                </a:lnTo>
                <a:lnTo>
                  <a:pt x="0" y="8560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00332" y="9154888"/>
            <a:ext cx="818051" cy="786817"/>
          </a:xfrm>
          <a:custGeom>
            <a:avLst/>
            <a:gdLst/>
            <a:ahLst/>
            <a:cxnLst/>
            <a:rect r="r" b="b" t="t" l="l"/>
            <a:pathLst>
              <a:path h="786817" w="818051">
                <a:moveTo>
                  <a:pt x="0" y="0"/>
                </a:moveTo>
                <a:lnTo>
                  <a:pt x="818052" y="0"/>
                </a:lnTo>
                <a:lnTo>
                  <a:pt x="818052" y="786817"/>
                </a:lnTo>
                <a:lnTo>
                  <a:pt x="0" y="7868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A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87267">
            <a:off x="10757544" y="-2195297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558029" y="8290432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88637" y="5143500"/>
            <a:ext cx="3814890" cy="4064726"/>
            <a:chOff x="0" y="0"/>
            <a:chExt cx="5086520" cy="541963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092978"/>
              <a:ext cx="5086520" cy="4326656"/>
              <a:chOff x="0" y="0"/>
              <a:chExt cx="597347" cy="508111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97347" cy="508111"/>
              </a:xfrm>
              <a:custGeom>
                <a:avLst/>
                <a:gdLst/>
                <a:ahLst/>
                <a:cxnLst/>
                <a:rect r="r" b="b" t="t" l="l"/>
                <a:pathLst>
                  <a:path h="508111" w="597347">
                    <a:moveTo>
                      <a:pt x="87264" y="0"/>
                    </a:moveTo>
                    <a:lnTo>
                      <a:pt x="510083" y="0"/>
                    </a:lnTo>
                    <a:cubicBezTo>
                      <a:pt x="533227" y="0"/>
                      <a:pt x="555423" y="9194"/>
                      <a:pt x="571788" y="25559"/>
                    </a:cubicBezTo>
                    <a:cubicBezTo>
                      <a:pt x="588153" y="41924"/>
                      <a:pt x="597347" y="64120"/>
                      <a:pt x="597347" y="87264"/>
                    </a:cubicBezTo>
                    <a:lnTo>
                      <a:pt x="597347" y="420847"/>
                    </a:lnTo>
                    <a:cubicBezTo>
                      <a:pt x="597347" y="469041"/>
                      <a:pt x="558278" y="508111"/>
                      <a:pt x="510083" y="508111"/>
                    </a:cubicBezTo>
                    <a:lnTo>
                      <a:pt x="87264" y="508111"/>
                    </a:lnTo>
                    <a:cubicBezTo>
                      <a:pt x="39069" y="508111"/>
                      <a:pt x="0" y="469041"/>
                      <a:pt x="0" y="420847"/>
                    </a:cubicBezTo>
                    <a:lnTo>
                      <a:pt x="0" y="87264"/>
                    </a:lnTo>
                    <a:cubicBezTo>
                      <a:pt x="0" y="39069"/>
                      <a:pt x="39069" y="0"/>
                      <a:pt x="87264" y="0"/>
                    </a:cubicBezTo>
                    <a:close/>
                  </a:path>
                </a:pathLst>
              </a:custGeom>
              <a:solidFill>
                <a:srgbClr val="FF9141"/>
              </a:solidFill>
              <a:ln w="19050" cap="rnd">
                <a:solidFill>
                  <a:srgbClr val="40246D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597347" cy="555736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150057" y="0"/>
              <a:ext cx="4936464" cy="5419634"/>
            </a:xfrm>
            <a:custGeom>
              <a:avLst/>
              <a:gdLst/>
              <a:ahLst/>
              <a:cxnLst/>
              <a:rect r="r" b="b" t="t" l="l"/>
              <a:pathLst>
                <a:path h="5419634" w="4936464">
                  <a:moveTo>
                    <a:pt x="0" y="0"/>
                  </a:moveTo>
                  <a:lnTo>
                    <a:pt x="4936463" y="0"/>
                  </a:lnTo>
                  <a:lnTo>
                    <a:pt x="4936463" y="5419634"/>
                  </a:lnTo>
                  <a:lnTo>
                    <a:pt x="0" y="54196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3800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8700" y="2216127"/>
            <a:ext cx="9689007" cy="848360"/>
            <a:chOff x="0" y="0"/>
            <a:chExt cx="12918677" cy="113114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565287" y="-38100"/>
              <a:ext cx="12353390" cy="11692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Hemos realizado un video para que se pueda ver el funcionamiento de nuestro trabajo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63534"/>
              <a:ext cx="426785" cy="426785"/>
            </a:xfrm>
            <a:custGeom>
              <a:avLst/>
              <a:gdLst/>
              <a:ahLst/>
              <a:cxnLst/>
              <a:rect r="r" b="b" t="t" l="l"/>
              <a:pathLst>
                <a:path h="426785" w="426785">
                  <a:moveTo>
                    <a:pt x="0" y="0"/>
                  </a:moveTo>
                  <a:lnTo>
                    <a:pt x="426785" y="0"/>
                  </a:lnTo>
                  <a:lnTo>
                    <a:pt x="426785" y="426786"/>
                  </a:lnTo>
                  <a:lnTo>
                    <a:pt x="0" y="426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3740332" y="1028700"/>
            <a:ext cx="4009504" cy="2831571"/>
            <a:chOff x="0" y="0"/>
            <a:chExt cx="5346006" cy="3775428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346006" cy="3775428"/>
              <a:chOff x="0" y="0"/>
              <a:chExt cx="627821" cy="44337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627821" cy="443376"/>
              </a:xfrm>
              <a:custGeom>
                <a:avLst/>
                <a:gdLst/>
                <a:ahLst/>
                <a:cxnLst/>
                <a:rect r="r" b="b" t="t" l="l"/>
                <a:pathLst>
                  <a:path h="443376" w="627821">
                    <a:moveTo>
                      <a:pt x="83028" y="0"/>
                    </a:moveTo>
                    <a:lnTo>
                      <a:pt x="544792" y="0"/>
                    </a:lnTo>
                    <a:cubicBezTo>
                      <a:pt x="566813" y="0"/>
                      <a:pt x="587931" y="8748"/>
                      <a:pt x="603502" y="24318"/>
                    </a:cubicBezTo>
                    <a:cubicBezTo>
                      <a:pt x="619073" y="39889"/>
                      <a:pt x="627821" y="61008"/>
                      <a:pt x="627821" y="83028"/>
                    </a:cubicBezTo>
                    <a:lnTo>
                      <a:pt x="627821" y="360348"/>
                    </a:lnTo>
                    <a:cubicBezTo>
                      <a:pt x="627821" y="406203"/>
                      <a:pt x="590647" y="443376"/>
                      <a:pt x="544792" y="443376"/>
                    </a:cubicBezTo>
                    <a:lnTo>
                      <a:pt x="83028" y="443376"/>
                    </a:lnTo>
                    <a:cubicBezTo>
                      <a:pt x="61008" y="443376"/>
                      <a:pt x="39889" y="434629"/>
                      <a:pt x="24318" y="419058"/>
                    </a:cubicBezTo>
                    <a:cubicBezTo>
                      <a:pt x="8748" y="403487"/>
                      <a:pt x="0" y="382368"/>
                      <a:pt x="0" y="360348"/>
                    </a:cubicBezTo>
                    <a:lnTo>
                      <a:pt x="0" y="83028"/>
                    </a:lnTo>
                    <a:cubicBezTo>
                      <a:pt x="0" y="37173"/>
                      <a:pt x="37173" y="0"/>
                      <a:pt x="83028" y="0"/>
                    </a:cubicBezTo>
                    <a:close/>
                  </a:path>
                </a:pathLst>
              </a:custGeom>
              <a:solidFill>
                <a:srgbClr val="FD5D5B"/>
              </a:solidFill>
              <a:ln w="19050" cap="rnd">
                <a:solidFill>
                  <a:srgbClr val="40246D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627821" cy="491001"/>
              </a:xfrm>
              <a:prstGeom prst="rect">
                <a:avLst/>
              </a:prstGeom>
            </p:spPr>
            <p:txBody>
              <a:bodyPr anchor="ctr" rtlCol="false" tIns="254000" lIns="254000" bIns="254000" rIns="254000"/>
              <a:lstStyle/>
              <a:p>
                <a:pPr algn="ctr">
                  <a:lnSpc>
                    <a:spcPts val="3360"/>
                  </a:lnSpc>
                </a:pPr>
              </a:p>
            </p:txBody>
          </p:sp>
        </p:grpSp>
        <p:sp>
          <p:nvSpPr>
            <p:cNvPr name="Freeform 16" id="16"/>
            <p:cNvSpPr/>
            <p:nvPr/>
          </p:nvSpPr>
          <p:spPr>
            <a:xfrm flipH="false" flipV="false" rot="0">
              <a:off x="812992" y="319955"/>
              <a:ext cx="3720022" cy="3135517"/>
            </a:xfrm>
            <a:custGeom>
              <a:avLst/>
              <a:gdLst/>
              <a:ahLst/>
              <a:cxnLst/>
              <a:rect r="r" b="b" t="t" l="l"/>
              <a:pathLst>
                <a:path h="3135517" w="3720022">
                  <a:moveTo>
                    <a:pt x="0" y="0"/>
                  </a:moveTo>
                  <a:lnTo>
                    <a:pt x="3720022" y="0"/>
                  </a:lnTo>
                  <a:lnTo>
                    <a:pt x="3720022" y="3135518"/>
                  </a:lnTo>
                  <a:lnTo>
                    <a:pt x="0" y="31355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716704" y="3131161"/>
            <a:ext cx="12600590" cy="7087832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28700" y="1232838"/>
            <a:ext cx="10258618" cy="912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12"/>
              </a:lnSpc>
            </a:pPr>
            <a:r>
              <a:rPr lang="en-US" sz="6350" spc="-127" b="true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VIDEO DE LA UTILIZACIÓN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6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46849">
            <a:off x="-2414919" y="-2276237"/>
            <a:ext cx="9563951" cy="5222352"/>
          </a:xfrm>
          <a:custGeom>
            <a:avLst/>
            <a:gdLst/>
            <a:ahLst/>
            <a:cxnLst/>
            <a:rect r="r" b="b" t="t" l="l"/>
            <a:pathLst>
              <a:path h="5222352" w="9563951">
                <a:moveTo>
                  <a:pt x="0" y="0"/>
                </a:moveTo>
                <a:lnTo>
                  <a:pt x="9563951" y="0"/>
                </a:lnTo>
                <a:lnTo>
                  <a:pt x="9563951" y="5222352"/>
                </a:lnTo>
                <a:lnTo>
                  <a:pt x="0" y="5222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6849">
            <a:off x="12345223" y="7926099"/>
            <a:ext cx="9563951" cy="5222352"/>
          </a:xfrm>
          <a:custGeom>
            <a:avLst/>
            <a:gdLst/>
            <a:ahLst/>
            <a:cxnLst/>
            <a:rect r="r" b="b" t="t" l="l"/>
            <a:pathLst>
              <a:path h="5222352" w="9563951">
                <a:moveTo>
                  <a:pt x="0" y="0"/>
                </a:moveTo>
                <a:lnTo>
                  <a:pt x="9563951" y="0"/>
                </a:lnTo>
                <a:lnTo>
                  <a:pt x="9563951" y="5222352"/>
                </a:lnTo>
                <a:lnTo>
                  <a:pt x="0" y="52223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948148" y="1579990"/>
            <a:ext cx="6311152" cy="1617385"/>
            <a:chOff x="0" y="0"/>
            <a:chExt cx="9355912" cy="23976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55912" cy="2397678"/>
            </a:xfrm>
            <a:custGeom>
              <a:avLst/>
              <a:gdLst/>
              <a:ahLst/>
              <a:cxnLst/>
              <a:rect r="r" b="b" t="t" l="l"/>
              <a:pathLst>
                <a:path h="2397678" w="9355912">
                  <a:moveTo>
                    <a:pt x="36801" y="0"/>
                  </a:moveTo>
                  <a:lnTo>
                    <a:pt x="9319111" y="0"/>
                  </a:lnTo>
                  <a:cubicBezTo>
                    <a:pt x="9328871" y="0"/>
                    <a:pt x="9338232" y="3877"/>
                    <a:pt x="9345133" y="10779"/>
                  </a:cubicBezTo>
                  <a:cubicBezTo>
                    <a:pt x="9352035" y="17680"/>
                    <a:pt x="9355912" y="27041"/>
                    <a:pt x="9355912" y="36801"/>
                  </a:cubicBezTo>
                  <a:lnTo>
                    <a:pt x="9355912" y="2360877"/>
                  </a:lnTo>
                  <a:cubicBezTo>
                    <a:pt x="9355912" y="2370637"/>
                    <a:pt x="9352035" y="2379998"/>
                    <a:pt x="9345133" y="2386899"/>
                  </a:cubicBezTo>
                  <a:cubicBezTo>
                    <a:pt x="9338232" y="2393801"/>
                    <a:pt x="9328871" y="2397678"/>
                    <a:pt x="9319111" y="2397678"/>
                  </a:cubicBezTo>
                  <a:lnTo>
                    <a:pt x="36801" y="2397678"/>
                  </a:lnTo>
                  <a:cubicBezTo>
                    <a:pt x="27041" y="2397678"/>
                    <a:pt x="17680" y="2393801"/>
                    <a:pt x="10779" y="2386899"/>
                  </a:cubicBezTo>
                  <a:cubicBezTo>
                    <a:pt x="3877" y="2379998"/>
                    <a:pt x="0" y="2370637"/>
                    <a:pt x="0" y="2360877"/>
                  </a:cubicBezTo>
                  <a:lnTo>
                    <a:pt x="0" y="36801"/>
                  </a:lnTo>
                  <a:cubicBezTo>
                    <a:pt x="0" y="27041"/>
                    <a:pt x="3877" y="17680"/>
                    <a:pt x="10779" y="10779"/>
                  </a:cubicBezTo>
                  <a:cubicBezTo>
                    <a:pt x="17680" y="3877"/>
                    <a:pt x="27041" y="0"/>
                    <a:pt x="36801" y="0"/>
                  </a:cubicBezTo>
                  <a:close/>
                </a:path>
              </a:pathLst>
            </a:custGeom>
            <a:solidFill>
              <a:srgbClr val="EFE8E8"/>
            </a:solidFill>
            <a:ln cap="rnd">
              <a:noFill/>
              <a:prstDash val="sysDot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355912" cy="241672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48"/>
                </a:lnSpc>
              </a:pPr>
              <a:r>
                <a:rPr lang="en-US" b="true" sz="1320">
                  <a:solidFill>
                    <a:srgbClr val="44000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Cumplimos nuestros objetvos marcados en un principio para obtener viajes de tren/ave y de bus intentando obtener el precio más económico para cada trayecto.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237839" y="9017532"/>
            <a:ext cx="3073860" cy="481536"/>
            <a:chOff x="0" y="0"/>
            <a:chExt cx="529481" cy="829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29481" cy="82946"/>
            </a:xfrm>
            <a:custGeom>
              <a:avLst/>
              <a:gdLst/>
              <a:ahLst/>
              <a:cxnLst/>
              <a:rect r="r" b="b" t="t" l="l"/>
              <a:pathLst>
                <a:path h="82946" w="529481">
                  <a:moveTo>
                    <a:pt x="264740" y="0"/>
                  </a:moveTo>
                  <a:cubicBezTo>
                    <a:pt x="118528" y="0"/>
                    <a:pt x="0" y="18568"/>
                    <a:pt x="0" y="41473"/>
                  </a:cubicBezTo>
                  <a:cubicBezTo>
                    <a:pt x="0" y="64378"/>
                    <a:pt x="118528" y="82946"/>
                    <a:pt x="264740" y="82946"/>
                  </a:cubicBezTo>
                  <a:cubicBezTo>
                    <a:pt x="410952" y="82946"/>
                    <a:pt x="529481" y="64378"/>
                    <a:pt x="529481" y="41473"/>
                  </a:cubicBezTo>
                  <a:cubicBezTo>
                    <a:pt x="529481" y="18568"/>
                    <a:pt x="410952" y="0"/>
                    <a:pt x="264740" y="0"/>
                  </a:cubicBezTo>
                  <a:close/>
                </a:path>
              </a:pathLst>
            </a:custGeom>
            <a:solidFill>
              <a:srgbClr val="40246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49639" y="-30324"/>
              <a:ext cx="430203" cy="10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245012" y="3810748"/>
            <a:ext cx="7059513" cy="2245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12"/>
              </a:lnSpc>
            </a:pPr>
            <a:r>
              <a:rPr lang="en-US" b="true" sz="8225" spc="-164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CONCLUSION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821105" y="2136685"/>
            <a:ext cx="501069" cy="503994"/>
            <a:chOff x="0" y="0"/>
            <a:chExt cx="779909" cy="78446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79909" cy="784462"/>
            </a:xfrm>
            <a:custGeom>
              <a:avLst/>
              <a:gdLst/>
              <a:ahLst/>
              <a:cxnLst/>
              <a:rect r="r" b="b" t="t" l="l"/>
              <a:pathLst>
                <a:path h="784462" w="779909">
                  <a:moveTo>
                    <a:pt x="389955" y="0"/>
                  </a:moveTo>
                  <a:cubicBezTo>
                    <a:pt x="174589" y="0"/>
                    <a:pt x="0" y="175608"/>
                    <a:pt x="0" y="392231"/>
                  </a:cubicBezTo>
                  <a:cubicBezTo>
                    <a:pt x="0" y="608855"/>
                    <a:pt x="174589" y="784462"/>
                    <a:pt x="389955" y="784462"/>
                  </a:cubicBezTo>
                  <a:cubicBezTo>
                    <a:pt x="605321" y="784462"/>
                    <a:pt x="779909" y="608855"/>
                    <a:pt x="779909" y="392231"/>
                  </a:cubicBezTo>
                  <a:cubicBezTo>
                    <a:pt x="779909" y="175608"/>
                    <a:pt x="605321" y="0"/>
                    <a:pt x="389955" y="0"/>
                  </a:cubicBezTo>
                  <a:close/>
                </a:path>
              </a:pathLst>
            </a:custGeom>
            <a:solidFill>
              <a:srgbClr val="4024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3117" y="102118"/>
              <a:ext cx="633676" cy="608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b="true" sz="1599" spc="-3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21105" y="4737162"/>
            <a:ext cx="501069" cy="503994"/>
            <a:chOff x="0" y="0"/>
            <a:chExt cx="779909" cy="7844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9909" cy="784462"/>
            </a:xfrm>
            <a:custGeom>
              <a:avLst/>
              <a:gdLst/>
              <a:ahLst/>
              <a:cxnLst/>
              <a:rect r="r" b="b" t="t" l="l"/>
              <a:pathLst>
                <a:path h="784462" w="779909">
                  <a:moveTo>
                    <a:pt x="389955" y="0"/>
                  </a:moveTo>
                  <a:cubicBezTo>
                    <a:pt x="174589" y="0"/>
                    <a:pt x="0" y="175608"/>
                    <a:pt x="0" y="392231"/>
                  </a:cubicBezTo>
                  <a:cubicBezTo>
                    <a:pt x="0" y="608855"/>
                    <a:pt x="174589" y="784462"/>
                    <a:pt x="389955" y="784462"/>
                  </a:cubicBezTo>
                  <a:cubicBezTo>
                    <a:pt x="605321" y="784462"/>
                    <a:pt x="779909" y="608855"/>
                    <a:pt x="779909" y="392231"/>
                  </a:cubicBezTo>
                  <a:cubicBezTo>
                    <a:pt x="779909" y="175608"/>
                    <a:pt x="605321" y="0"/>
                    <a:pt x="389955" y="0"/>
                  </a:cubicBezTo>
                  <a:close/>
                </a:path>
              </a:pathLst>
            </a:custGeom>
            <a:solidFill>
              <a:srgbClr val="4024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3117" y="102118"/>
              <a:ext cx="633676" cy="608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b="true" sz="1599" spc="-3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21105" y="7152102"/>
            <a:ext cx="501069" cy="503994"/>
            <a:chOff x="0" y="0"/>
            <a:chExt cx="779909" cy="78446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79909" cy="784462"/>
            </a:xfrm>
            <a:custGeom>
              <a:avLst/>
              <a:gdLst/>
              <a:ahLst/>
              <a:cxnLst/>
              <a:rect r="r" b="b" t="t" l="l"/>
              <a:pathLst>
                <a:path h="784462" w="779909">
                  <a:moveTo>
                    <a:pt x="389955" y="0"/>
                  </a:moveTo>
                  <a:cubicBezTo>
                    <a:pt x="174589" y="0"/>
                    <a:pt x="0" y="175608"/>
                    <a:pt x="0" y="392231"/>
                  </a:cubicBezTo>
                  <a:cubicBezTo>
                    <a:pt x="0" y="608855"/>
                    <a:pt x="174589" y="784462"/>
                    <a:pt x="389955" y="784462"/>
                  </a:cubicBezTo>
                  <a:cubicBezTo>
                    <a:pt x="605321" y="784462"/>
                    <a:pt x="779909" y="608855"/>
                    <a:pt x="779909" y="392231"/>
                  </a:cubicBezTo>
                  <a:cubicBezTo>
                    <a:pt x="779909" y="175608"/>
                    <a:pt x="605321" y="0"/>
                    <a:pt x="389955" y="0"/>
                  </a:cubicBezTo>
                  <a:close/>
                </a:path>
              </a:pathLst>
            </a:custGeom>
            <a:solidFill>
              <a:srgbClr val="40246D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3117" y="102118"/>
              <a:ext cx="633676" cy="6088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99"/>
                </a:lnSpc>
              </a:pPr>
              <a:r>
                <a:rPr lang="en-US" b="true" sz="1599" spc="-31">
                  <a:solidFill>
                    <a:srgbClr val="FFFFFF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948148" y="6595407"/>
            <a:ext cx="6311152" cy="1617385"/>
            <a:chOff x="0" y="0"/>
            <a:chExt cx="9355912" cy="239767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355912" cy="2397678"/>
            </a:xfrm>
            <a:custGeom>
              <a:avLst/>
              <a:gdLst/>
              <a:ahLst/>
              <a:cxnLst/>
              <a:rect r="r" b="b" t="t" l="l"/>
              <a:pathLst>
                <a:path h="2397678" w="9355912">
                  <a:moveTo>
                    <a:pt x="36801" y="0"/>
                  </a:moveTo>
                  <a:lnTo>
                    <a:pt x="9319111" y="0"/>
                  </a:lnTo>
                  <a:cubicBezTo>
                    <a:pt x="9328871" y="0"/>
                    <a:pt x="9338232" y="3877"/>
                    <a:pt x="9345133" y="10779"/>
                  </a:cubicBezTo>
                  <a:cubicBezTo>
                    <a:pt x="9352035" y="17680"/>
                    <a:pt x="9355912" y="27041"/>
                    <a:pt x="9355912" y="36801"/>
                  </a:cubicBezTo>
                  <a:lnTo>
                    <a:pt x="9355912" y="2360877"/>
                  </a:lnTo>
                  <a:cubicBezTo>
                    <a:pt x="9355912" y="2370637"/>
                    <a:pt x="9352035" y="2379998"/>
                    <a:pt x="9345133" y="2386899"/>
                  </a:cubicBezTo>
                  <a:cubicBezTo>
                    <a:pt x="9338232" y="2393801"/>
                    <a:pt x="9328871" y="2397678"/>
                    <a:pt x="9319111" y="2397678"/>
                  </a:cubicBezTo>
                  <a:lnTo>
                    <a:pt x="36801" y="2397678"/>
                  </a:lnTo>
                  <a:cubicBezTo>
                    <a:pt x="27041" y="2397678"/>
                    <a:pt x="17680" y="2393801"/>
                    <a:pt x="10779" y="2386899"/>
                  </a:cubicBezTo>
                  <a:cubicBezTo>
                    <a:pt x="3877" y="2379998"/>
                    <a:pt x="0" y="2370637"/>
                    <a:pt x="0" y="2360877"/>
                  </a:cubicBezTo>
                  <a:lnTo>
                    <a:pt x="0" y="36801"/>
                  </a:lnTo>
                  <a:cubicBezTo>
                    <a:pt x="0" y="27041"/>
                    <a:pt x="3877" y="17680"/>
                    <a:pt x="10779" y="10779"/>
                  </a:cubicBezTo>
                  <a:cubicBezTo>
                    <a:pt x="17680" y="3877"/>
                    <a:pt x="27041" y="0"/>
                    <a:pt x="36801" y="0"/>
                  </a:cubicBezTo>
                  <a:close/>
                </a:path>
              </a:pathLst>
            </a:custGeom>
            <a:solidFill>
              <a:srgbClr val="EFE8E8"/>
            </a:solidFill>
            <a:ln cap="rnd">
              <a:noFill/>
              <a:prstDash val="sysDot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9355912" cy="241672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48"/>
                </a:lnSpc>
              </a:pPr>
              <a:r>
                <a:rPr lang="en-US" b="true" sz="1320">
                  <a:solidFill>
                    <a:srgbClr val="44000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Podremos obtener los viajes que necesitemos al mejor precio sin tener que ponernos a buscar en distintas webs e invertir nuestro tiempo en otras acciones.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948148" y="4180467"/>
            <a:ext cx="6311152" cy="1617385"/>
            <a:chOff x="0" y="0"/>
            <a:chExt cx="9355912" cy="23976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355912" cy="2397678"/>
            </a:xfrm>
            <a:custGeom>
              <a:avLst/>
              <a:gdLst/>
              <a:ahLst/>
              <a:cxnLst/>
              <a:rect r="r" b="b" t="t" l="l"/>
              <a:pathLst>
                <a:path h="2397678" w="9355912">
                  <a:moveTo>
                    <a:pt x="36801" y="0"/>
                  </a:moveTo>
                  <a:lnTo>
                    <a:pt x="9319111" y="0"/>
                  </a:lnTo>
                  <a:cubicBezTo>
                    <a:pt x="9328871" y="0"/>
                    <a:pt x="9338232" y="3877"/>
                    <a:pt x="9345133" y="10779"/>
                  </a:cubicBezTo>
                  <a:cubicBezTo>
                    <a:pt x="9352035" y="17680"/>
                    <a:pt x="9355912" y="27041"/>
                    <a:pt x="9355912" y="36801"/>
                  </a:cubicBezTo>
                  <a:lnTo>
                    <a:pt x="9355912" y="2360877"/>
                  </a:lnTo>
                  <a:cubicBezTo>
                    <a:pt x="9355912" y="2370637"/>
                    <a:pt x="9352035" y="2379998"/>
                    <a:pt x="9345133" y="2386899"/>
                  </a:cubicBezTo>
                  <a:cubicBezTo>
                    <a:pt x="9338232" y="2393801"/>
                    <a:pt x="9328871" y="2397678"/>
                    <a:pt x="9319111" y="2397678"/>
                  </a:cubicBezTo>
                  <a:lnTo>
                    <a:pt x="36801" y="2397678"/>
                  </a:lnTo>
                  <a:cubicBezTo>
                    <a:pt x="27041" y="2397678"/>
                    <a:pt x="17680" y="2393801"/>
                    <a:pt x="10779" y="2386899"/>
                  </a:cubicBezTo>
                  <a:cubicBezTo>
                    <a:pt x="3877" y="2379998"/>
                    <a:pt x="0" y="2370637"/>
                    <a:pt x="0" y="2360877"/>
                  </a:cubicBezTo>
                  <a:lnTo>
                    <a:pt x="0" y="36801"/>
                  </a:lnTo>
                  <a:cubicBezTo>
                    <a:pt x="0" y="27041"/>
                    <a:pt x="3877" y="17680"/>
                    <a:pt x="10779" y="10779"/>
                  </a:cubicBezTo>
                  <a:cubicBezTo>
                    <a:pt x="17680" y="3877"/>
                    <a:pt x="27041" y="0"/>
                    <a:pt x="36801" y="0"/>
                  </a:cubicBezTo>
                  <a:close/>
                </a:path>
              </a:pathLst>
            </a:custGeom>
            <a:solidFill>
              <a:srgbClr val="EFE8E8"/>
            </a:solidFill>
            <a:ln cap="rnd">
              <a:noFill/>
              <a:prstDash val="sysDot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9355912" cy="241672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48"/>
                </a:lnSpc>
              </a:pPr>
              <a:r>
                <a:rPr lang="en-US" b="true" sz="1320">
                  <a:solidFill>
                    <a:srgbClr val="44000A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Hemos aprendido a realizar Web Scraping de forma más fluida, aún que si fue necesario vernos varios video-tutoriales para afianzar nuestros conceptos.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135512" y="5797851"/>
            <a:ext cx="3176187" cy="3579719"/>
          </a:xfrm>
          <a:custGeom>
            <a:avLst/>
            <a:gdLst/>
            <a:ahLst/>
            <a:cxnLst/>
            <a:rect r="r" b="b" t="t" l="l"/>
            <a:pathLst>
              <a:path h="3579719" w="3176187">
                <a:moveTo>
                  <a:pt x="0" y="0"/>
                </a:moveTo>
                <a:lnTo>
                  <a:pt x="3176187" y="0"/>
                </a:lnTo>
                <a:lnTo>
                  <a:pt x="3176187" y="3579720"/>
                </a:lnTo>
                <a:lnTo>
                  <a:pt x="0" y="35797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56460" y="-1784632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4382" y="3743371"/>
            <a:ext cx="4366339" cy="1264514"/>
            <a:chOff x="0" y="0"/>
            <a:chExt cx="1149982" cy="3330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9982" cy="333041"/>
            </a:xfrm>
            <a:custGeom>
              <a:avLst/>
              <a:gdLst/>
              <a:ahLst/>
              <a:cxnLst/>
              <a:rect r="r" b="b" t="t" l="l"/>
              <a:pathLst>
                <a:path h="333041" w="1149982">
                  <a:moveTo>
                    <a:pt x="76243" y="0"/>
                  </a:moveTo>
                  <a:lnTo>
                    <a:pt x="1073739" y="0"/>
                  </a:lnTo>
                  <a:cubicBezTo>
                    <a:pt x="1115847" y="0"/>
                    <a:pt x="1149982" y="34135"/>
                    <a:pt x="1149982" y="76243"/>
                  </a:cubicBezTo>
                  <a:lnTo>
                    <a:pt x="1149982" y="256798"/>
                  </a:lnTo>
                  <a:cubicBezTo>
                    <a:pt x="1149982" y="298906"/>
                    <a:pt x="1115847" y="333041"/>
                    <a:pt x="1073739" y="333041"/>
                  </a:cubicBezTo>
                  <a:lnTo>
                    <a:pt x="76243" y="333041"/>
                  </a:lnTo>
                  <a:cubicBezTo>
                    <a:pt x="34135" y="333041"/>
                    <a:pt x="0" y="298906"/>
                    <a:pt x="0" y="256798"/>
                  </a:cubicBezTo>
                  <a:lnTo>
                    <a:pt x="0" y="76243"/>
                  </a:lnTo>
                  <a:cubicBezTo>
                    <a:pt x="0" y="34135"/>
                    <a:pt x="34135" y="0"/>
                    <a:pt x="76243" y="0"/>
                  </a:cubicBezTo>
                  <a:close/>
                </a:path>
              </a:pathLst>
            </a:custGeom>
            <a:solidFill>
              <a:srgbClr val="FFD447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49982" cy="37114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¿Como surgió la idea?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882698" y="8833765"/>
            <a:ext cx="4733145" cy="424535"/>
            <a:chOff x="0" y="0"/>
            <a:chExt cx="1136982" cy="1019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36982" cy="101980"/>
            </a:xfrm>
            <a:custGeom>
              <a:avLst/>
              <a:gdLst/>
              <a:ahLst/>
              <a:cxnLst/>
              <a:rect r="r" b="b" t="t" l="l"/>
              <a:pathLst>
                <a:path h="101980" w="1136982">
                  <a:moveTo>
                    <a:pt x="568491" y="0"/>
                  </a:moveTo>
                  <a:cubicBezTo>
                    <a:pt x="254522" y="0"/>
                    <a:pt x="0" y="22829"/>
                    <a:pt x="0" y="50990"/>
                  </a:cubicBezTo>
                  <a:cubicBezTo>
                    <a:pt x="0" y="79151"/>
                    <a:pt x="254522" y="101980"/>
                    <a:pt x="568491" y="101980"/>
                  </a:cubicBezTo>
                  <a:cubicBezTo>
                    <a:pt x="882460" y="101980"/>
                    <a:pt x="1136982" y="79151"/>
                    <a:pt x="1136982" y="50990"/>
                  </a:cubicBezTo>
                  <a:cubicBezTo>
                    <a:pt x="1136982" y="22829"/>
                    <a:pt x="882460" y="0"/>
                    <a:pt x="568491" y="0"/>
                  </a:cubicBezTo>
                  <a:close/>
                </a:path>
              </a:pathLst>
            </a:custGeom>
            <a:solidFill>
              <a:srgbClr val="40246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06592" y="-28539"/>
              <a:ext cx="923798" cy="1209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882698" y="3969640"/>
            <a:ext cx="4522604" cy="5076392"/>
          </a:xfrm>
          <a:custGeom>
            <a:avLst/>
            <a:gdLst/>
            <a:ahLst/>
            <a:cxnLst/>
            <a:rect r="r" b="b" t="t" l="l"/>
            <a:pathLst>
              <a:path h="5076392" w="4522604">
                <a:moveTo>
                  <a:pt x="0" y="0"/>
                </a:moveTo>
                <a:lnTo>
                  <a:pt x="4522604" y="0"/>
                </a:lnTo>
                <a:lnTo>
                  <a:pt x="4522604" y="5076393"/>
                </a:lnTo>
                <a:lnTo>
                  <a:pt x="0" y="5076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314382" y="6826138"/>
            <a:ext cx="4366339" cy="1264514"/>
            <a:chOff x="0" y="0"/>
            <a:chExt cx="1149982" cy="33304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49982" cy="333041"/>
            </a:xfrm>
            <a:custGeom>
              <a:avLst/>
              <a:gdLst/>
              <a:ahLst/>
              <a:cxnLst/>
              <a:rect r="r" b="b" t="t" l="l"/>
              <a:pathLst>
                <a:path h="333041" w="1149982">
                  <a:moveTo>
                    <a:pt x="76243" y="0"/>
                  </a:moveTo>
                  <a:lnTo>
                    <a:pt x="1073739" y="0"/>
                  </a:lnTo>
                  <a:cubicBezTo>
                    <a:pt x="1115847" y="0"/>
                    <a:pt x="1149982" y="34135"/>
                    <a:pt x="1149982" y="76243"/>
                  </a:cubicBezTo>
                  <a:lnTo>
                    <a:pt x="1149982" y="256798"/>
                  </a:lnTo>
                  <a:cubicBezTo>
                    <a:pt x="1149982" y="298906"/>
                    <a:pt x="1115847" y="333041"/>
                    <a:pt x="1073739" y="333041"/>
                  </a:cubicBezTo>
                  <a:lnTo>
                    <a:pt x="76243" y="333041"/>
                  </a:lnTo>
                  <a:cubicBezTo>
                    <a:pt x="34135" y="333041"/>
                    <a:pt x="0" y="298906"/>
                    <a:pt x="0" y="256798"/>
                  </a:cubicBezTo>
                  <a:lnTo>
                    <a:pt x="0" y="76243"/>
                  </a:lnTo>
                  <a:cubicBezTo>
                    <a:pt x="0" y="34135"/>
                    <a:pt x="34135" y="0"/>
                    <a:pt x="76243" y="0"/>
                  </a:cubicBezTo>
                  <a:close/>
                </a:path>
              </a:pathLst>
            </a:custGeom>
            <a:solidFill>
              <a:srgbClr val="FD5D5B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1149982" cy="38066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¿Con que objetivo?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75723" y="3743371"/>
            <a:ext cx="4366339" cy="1297027"/>
            <a:chOff x="0" y="0"/>
            <a:chExt cx="1149982" cy="34160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9982" cy="341604"/>
            </a:xfrm>
            <a:custGeom>
              <a:avLst/>
              <a:gdLst/>
              <a:ahLst/>
              <a:cxnLst/>
              <a:rect r="r" b="b" t="t" l="l"/>
              <a:pathLst>
                <a:path h="341604" w="1149982">
                  <a:moveTo>
                    <a:pt x="76243" y="0"/>
                  </a:moveTo>
                  <a:lnTo>
                    <a:pt x="1073739" y="0"/>
                  </a:lnTo>
                  <a:cubicBezTo>
                    <a:pt x="1115847" y="0"/>
                    <a:pt x="1149982" y="34135"/>
                    <a:pt x="1149982" y="76243"/>
                  </a:cubicBezTo>
                  <a:lnTo>
                    <a:pt x="1149982" y="265361"/>
                  </a:lnTo>
                  <a:cubicBezTo>
                    <a:pt x="1149982" y="285582"/>
                    <a:pt x="1141949" y="304974"/>
                    <a:pt x="1127651" y="319273"/>
                  </a:cubicBezTo>
                  <a:cubicBezTo>
                    <a:pt x="1113353" y="333571"/>
                    <a:pt x="1093960" y="341604"/>
                    <a:pt x="1073739" y="341604"/>
                  </a:cubicBezTo>
                  <a:lnTo>
                    <a:pt x="76243" y="341604"/>
                  </a:lnTo>
                  <a:cubicBezTo>
                    <a:pt x="34135" y="341604"/>
                    <a:pt x="0" y="307469"/>
                    <a:pt x="0" y="265361"/>
                  </a:cubicBezTo>
                  <a:lnTo>
                    <a:pt x="0" y="76243"/>
                  </a:lnTo>
                  <a:cubicBezTo>
                    <a:pt x="0" y="34135"/>
                    <a:pt x="34135" y="0"/>
                    <a:pt x="76243" y="0"/>
                  </a:cubicBezTo>
                  <a:close/>
                </a:path>
              </a:pathLst>
            </a:custGeom>
            <a:solidFill>
              <a:srgbClr val="FF9141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1149982" cy="3892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01"/>
                </a:lnSpc>
              </a:pPr>
              <a:r>
                <a:rPr lang="en-US" sz="2429" u="sng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  <a:hlinkClick r:id="rId6" action="ppaction://hlinksldjump"/>
                </a:rPr>
                <a:t>¿Que url’s hemos utilizado?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2875723" y="6826138"/>
            <a:ext cx="4366339" cy="1355623"/>
            <a:chOff x="0" y="0"/>
            <a:chExt cx="1149982" cy="3570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49982" cy="357037"/>
            </a:xfrm>
            <a:custGeom>
              <a:avLst/>
              <a:gdLst/>
              <a:ahLst/>
              <a:cxnLst/>
              <a:rect r="r" b="b" t="t" l="l"/>
              <a:pathLst>
                <a:path h="357037" w="1149982">
                  <a:moveTo>
                    <a:pt x="76243" y="0"/>
                  </a:moveTo>
                  <a:lnTo>
                    <a:pt x="1073739" y="0"/>
                  </a:lnTo>
                  <a:cubicBezTo>
                    <a:pt x="1115847" y="0"/>
                    <a:pt x="1149982" y="34135"/>
                    <a:pt x="1149982" y="76243"/>
                  </a:cubicBezTo>
                  <a:lnTo>
                    <a:pt x="1149982" y="280794"/>
                  </a:lnTo>
                  <a:cubicBezTo>
                    <a:pt x="1149982" y="301015"/>
                    <a:pt x="1141949" y="320407"/>
                    <a:pt x="1127651" y="334706"/>
                  </a:cubicBezTo>
                  <a:cubicBezTo>
                    <a:pt x="1113353" y="349004"/>
                    <a:pt x="1093960" y="357037"/>
                    <a:pt x="1073739" y="357037"/>
                  </a:cubicBezTo>
                  <a:lnTo>
                    <a:pt x="76243" y="357037"/>
                  </a:lnTo>
                  <a:cubicBezTo>
                    <a:pt x="34135" y="357037"/>
                    <a:pt x="0" y="322901"/>
                    <a:pt x="0" y="280794"/>
                  </a:cubicBezTo>
                  <a:lnTo>
                    <a:pt x="0" y="76243"/>
                  </a:lnTo>
                  <a:cubicBezTo>
                    <a:pt x="0" y="34135"/>
                    <a:pt x="34135" y="0"/>
                    <a:pt x="76243" y="0"/>
                  </a:cubicBezTo>
                  <a:close/>
                </a:path>
              </a:pathLst>
            </a:custGeom>
            <a:solidFill>
              <a:srgbClr val="FFD447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49982" cy="3951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640"/>
                </a:lnSpc>
              </a:pPr>
              <a:r>
                <a:rPr lang="en-US" sz="2600" u="sng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¿Como es el procedimiento?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0475311" y="6892086"/>
            <a:ext cx="414319" cy="414319"/>
          </a:xfrm>
          <a:custGeom>
            <a:avLst/>
            <a:gdLst/>
            <a:ahLst/>
            <a:cxnLst/>
            <a:rect r="r" b="b" t="t" l="l"/>
            <a:pathLst>
              <a:path h="414319" w="414319">
                <a:moveTo>
                  <a:pt x="0" y="0"/>
                </a:moveTo>
                <a:lnTo>
                  <a:pt x="414318" y="0"/>
                </a:lnTo>
                <a:lnTo>
                  <a:pt x="414318" y="414319"/>
                </a:lnTo>
                <a:lnTo>
                  <a:pt x="0" y="414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222295" y="4375628"/>
            <a:ext cx="414319" cy="414319"/>
          </a:xfrm>
          <a:custGeom>
            <a:avLst/>
            <a:gdLst/>
            <a:ahLst/>
            <a:cxnLst/>
            <a:rect r="r" b="b" t="t" l="l"/>
            <a:pathLst>
              <a:path h="414319" w="414319">
                <a:moveTo>
                  <a:pt x="0" y="0"/>
                </a:moveTo>
                <a:lnTo>
                  <a:pt x="414319" y="0"/>
                </a:lnTo>
                <a:lnTo>
                  <a:pt x="414319" y="414319"/>
                </a:lnTo>
                <a:lnTo>
                  <a:pt x="0" y="4143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636614" y="5503649"/>
            <a:ext cx="414319" cy="414319"/>
          </a:xfrm>
          <a:custGeom>
            <a:avLst/>
            <a:gdLst/>
            <a:ahLst/>
            <a:cxnLst/>
            <a:rect r="r" b="b" t="t" l="l"/>
            <a:pathLst>
              <a:path h="414319" w="414319">
                <a:moveTo>
                  <a:pt x="0" y="0"/>
                </a:moveTo>
                <a:lnTo>
                  <a:pt x="414318" y="0"/>
                </a:lnTo>
                <a:lnTo>
                  <a:pt x="414318" y="414319"/>
                </a:lnTo>
                <a:lnTo>
                  <a:pt x="0" y="4143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632098" y="5338741"/>
            <a:ext cx="433606" cy="433606"/>
          </a:xfrm>
          <a:custGeom>
            <a:avLst/>
            <a:gdLst/>
            <a:ahLst/>
            <a:cxnLst/>
            <a:rect r="r" b="b" t="t" l="l"/>
            <a:pathLst>
              <a:path h="433606" w="433606">
                <a:moveTo>
                  <a:pt x="0" y="0"/>
                </a:moveTo>
                <a:lnTo>
                  <a:pt x="433607" y="0"/>
                </a:lnTo>
                <a:lnTo>
                  <a:pt x="433607" y="433606"/>
                </a:lnTo>
                <a:lnTo>
                  <a:pt x="0" y="4336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978949" y="821042"/>
            <a:ext cx="6384443" cy="115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b="true" sz="8000" spc="-160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Introducción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6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98965" y="478472"/>
            <a:ext cx="7290070" cy="115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 spc="-160" b="true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Procedimiento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399448" y="1636078"/>
            <a:ext cx="4392860" cy="2340036"/>
            <a:chOff x="0" y="0"/>
            <a:chExt cx="812800" cy="43297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7989" cy="437209"/>
            </a:xfrm>
            <a:custGeom>
              <a:avLst/>
              <a:gdLst/>
              <a:ahLst/>
              <a:cxnLst/>
              <a:rect r="r" b="b" t="t" l="l"/>
              <a:pathLst>
                <a:path h="437209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7232"/>
                    <a:pt x="603543" y="31303"/>
                    <a:pt x="623736" y="70692"/>
                  </a:cubicBezTo>
                  <a:cubicBezTo>
                    <a:pt x="742003" y="65440"/>
                    <a:pt x="827989" y="139919"/>
                    <a:pt x="775586" y="213017"/>
                  </a:cubicBezTo>
                  <a:cubicBezTo>
                    <a:pt x="793012" y="228377"/>
                    <a:pt x="807550" y="245559"/>
                    <a:pt x="812800" y="268619"/>
                  </a:cubicBezTo>
                  <a:cubicBezTo>
                    <a:pt x="812800" y="275225"/>
                    <a:pt x="812800" y="281816"/>
                    <a:pt x="812800" y="288421"/>
                  </a:cubicBezTo>
                  <a:cubicBezTo>
                    <a:pt x="797154" y="347113"/>
                    <a:pt x="729827" y="386773"/>
                    <a:pt x="619295" y="376096"/>
                  </a:cubicBezTo>
                  <a:cubicBezTo>
                    <a:pt x="590856" y="406232"/>
                    <a:pt x="540252" y="437209"/>
                    <a:pt x="461507" y="432653"/>
                  </a:cubicBezTo>
                  <a:cubicBezTo>
                    <a:pt x="420804" y="430674"/>
                    <a:pt x="392488" y="419215"/>
                    <a:pt x="367697" y="405293"/>
                  </a:cubicBezTo>
                  <a:cubicBezTo>
                    <a:pt x="341584" y="416866"/>
                    <a:pt x="313304" y="425948"/>
                    <a:pt x="272443" y="426048"/>
                  </a:cubicBezTo>
                  <a:cubicBezTo>
                    <a:pt x="177910" y="426219"/>
                    <a:pt x="114672" y="381634"/>
                    <a:pt x="113139" y="320479"/>
                  </a:cubicBezTo>
                  <a:cubicBezTo>
                    <a:pt x="52367" y="306172"/>
                    <a:pt x="11206" y="279467"/>
                    <a:pt x="0" y="233771"/>
                  </a:cubicBezTo>
                  <a:cubicBezTo>
                    <a:pt x="0" y="227167"/>
                    <a:pt x="0" y="220547"/>
                    <a:pt x="0" y="213970"/>
                  </a:cubicBezTo>
                  <a:cubicBezTo>
                    <a:pt x="12369" y="168689"/>
                    <a:pt x="51292" y="140246"/>
                    <a:pt x="116099" y="128188"/>
                  </a:cubicBezTo>
                  <a:cubicBezTo>
                    <a:pt x="112205" y="51802"/>
                    <a:pt x="241837" y="4071"/>
                    <a:pt x="348333" y="37724"/>
                  </a:cubicBezTo>
                  <a:cubicBezTo>
                    <a:pt x="373689" y="21082"/>
                    <a:pt x="409562" y="2932"/>
                    <a:pt x="461490" y="0"/>
                  </a:cubicBezTo>
                  <a:close/>
                </a:path>
              </a:pathLst>
            </a:custGeom>
            <a:solidFill>
              <a:srgbClr val="FD5D5B"/>
            </a:solidFill>
            <a:ln w="19050" cap="sq">
              <a:solidFill>
                <a:srgbClr val="40246D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38100" y="5487"/>
              <a:ext cx="736600" cy="365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44000A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TRENES/</a:t>
              </a:r>
            </a:p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44000A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AVES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238982" y="2587543"/>
            <a:ext cx="1887024" cy="1025855"/>
          </a:xfrm>
          <a:custGeom>
            <a:avLst/>
            <a:gdLst/>
            <a:ahLst/>
            <a:cxnLst/>
            <a:rect r="r" b="b" t="t" l="l"/>
            <a:pathLst>
              <a:path h="1025855" w="1887024">
                <a:moveTo>
                  <a:pt x="0" y="0"/>
                </a:moveTo>
                <a:lnTo>
                  <a:pt x="1887023" y="0"/>
                </a:lnTo>
                <a:lnTo>
                  <a:pt x="1887023" y="1025854"/>
                </a:lnTo>
                <a:lnTo>
                  <a:pt x="0" y="102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593143" y="1636078"/>
            <a:ext cx="4392860" cy="2340036"/>
            <a:chOff x="0" y="0"/>
            <a:chExt cx="812800" cy="4329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7989" cy="437209"/>
            </a:xfrm>
            <a:custGeom>
              <a:avLst/>
              <a:gdLst/>
              <a:ahLst/>
              <a:cxnLst/>
              <a:rect r="r" b="b" t="t" l="l"/>
              <a:pathLst>
                <a:path h="437209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7232"/>
                    <a:pt x="603543" y="31303"/>
                    <a:pt x="623736" y="70692"/>
                  </a:cubicBezTo>
                  <a:cubicBezTo>
                    <a:pt x="742003" y="65440"/>
                    <a:pt x="827989" y="139919"/>
                    <a:pt x="775586" y="213017"/>
                  </a:cubicBezTo>
                  <a:cubicBezTo>
                    <a:pt x="793012" y="228377"/>
                    <a:pt x="807550" y="245559"/>
                    <a:pt x="812800" y="268619"/>
                  </a:cubicBezTo>
                  <a:cubicBezTo>
                    <a:pt x="812800" y="275225"/>
                    <a:pt x="812800" y="281816"/>
                    <a:pt x="812800" y="288421"/>
                  </a:cubicBezTo>
                  <a:cubicBezTo>
                    <a:pt x="797154" y="347113"/>
                    <a:pt x="729827" y="386773"/>
                    <a:pt x="619295" y="376096"/>
                  </a:cubicBezTo>
                  <a:cubicBezTo>
                    <a:pt x="590856" y="406232"/>
                    <a:pt x="540252" y="437209"/>
                    <a:pt x="461507" y="432653"/>
                  </a:cubicBezTo>
                  <a:cubicBezTo>
                    <a:pt x="420804" y="430674"/>
                    <a:pt x="392488" y="419215"/>
                    <a:pt x="367697" y="405293"/>
                  </a:cubicBezTo>
                  <a:cubicBezTo>
                    <a:pt x="341584" y="416866"/>
                    <a:pt x="313304" y="425948"/>
                    <a:pt x="272443" y="426048"/>
                  </a:cubicBezTo>
                  <a:cubicBezTo>
                    <a:pt x="177910" y="426219"/>
                    <a:pt x="114672" y="381634"/>
                    <a:pt x="113139" y="320479"/>
                  </a:cubicBezTo>
                  <a:cubicBezTo>
                    <a:pt x="52367" y="306172"/>
                    <a:pt x="11206" y="279467"/>
                    <a:pt x="0" y="233771"/>
                  </a:cubicBezTo>
                  <a:cubicBezTo>
                    <a:pt x="0" y="227167"/>
                    <a:pt x="0" y="220547"/>
                    <a:pt x="0" y="213970"/>
                  </a:cubicBezTo>
                  <a:cubicBezTo>
                    <a:pt x="12369" y="168689"/>
                    <a:pt x="51292" y="140246"/>
                    <a:pt x="116099" y="128188"/>
                  </a:cubicBezTo>
                  <a:cubicBezTo>
                    <a:pt x="112205" y="51802"/>
                    <a:pt x="241837" y="4071"/>
                    <a:pt x="348333" y="37724"/>
                  </a:cubicBezTo>
                  <a:cubicBezTo>
                    <a:pt x="373689" y="21082"/>
                    <a:pt x="409562" y="2932"/>
                    <a:pt x="461490" y="0"/>
                  </a:cubicBezTo>
                  <a:close/>
                </a:path>
              </a:pathLst>
            </a:custGeom>
            <a:solidFill>
              <a:srgbClr val="FD5D5B"/>
            </a:solidFill>
            <a:ln w="19050" cap="sq">
              <a:solidFill>
                <a:srgbClr val="40246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38100" y="5487"/>
              <a:ext cx="736600" cy="365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44000A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AUTOBUSES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490558" y="1935585"/>
            <a:ext cx="1887024" cy="1025855"/>
          </a:xfrm>
          <a:custGeom>
            <a:avLst/>
            <a:gdLst/>
            <a:ahLst/>
            <a:cxnLst/>
            <a:rect r="r" b="b" t="t" l="l"/>
            <a:pathLst>
              <a:path h="1025855" w="1887024">
                <a:moveTo>
                  <a:pt x="0" y="0"/>
                </a:moveTo>
                <a:lnTo>
                  <a:pt x="1887024" y="0"/>
                </a:lnTo>
                <a:lnTo>
                  <a:pt x="1887024" y="1025855"/>
                </a:lnTo>
                <a:lnTo>
                  <a:pt x="0" y="1025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89573" y="4470699"/>
            <a:ext cx="2613624" cy="1345602"/>
          </a:xfrm>
          <a:custGeom>
            <a:avLst/>
            <a:gdLst/>
            <a:ahLst/>
            <a:cxnLst/>
            <a:rect r="r" b="b" t="t" l="l"/>
            <a:pathLst>
              <a:path h="1345602" w="2613624">
                <a:moveTo>
                  <a:pt x="0" y="0"/>
                </a:moveTo>
                <a:lnTo>
                  <a:pt x="2613624" y="0"/>
                </a:lnTo>
                <a:lnTo>
                  <a:pt x="2613624" y="1345602"/>
                </a:lnTo>
                <a:lnTo>
                  <a:pt x="0" y="13456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52506" y="4470699"/>
            <a:ext cx="2391872" cy="1405225"/>
          </a:xfrm>
          <a:custGeom>
            <a:avLst/>
            <a:gdLst/>
            <a:ahLst/>
            <a:cxnLst/>
            <a:rect r="r" b="b" t="t" l="l"/>
            <a:pathLst>
              <a:path h="1405225" w="2391872">
                <a:moveTo>
                  <a:pt x="0" y="0"/>
                </a:moveTo>
                <a:lnTo>
                  <a:pt x="2391872" y="0"/>
                </a:lnTo>
                <a:lnTo>
                  <a:pt x="2391872" y="1405225"/>
                </a:lnTo>
                <a:lnTo>
                  <a:pt x="0" y="14052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6683806" y="8351888"/>
            <a:ext cx="4366339" cy="1812823"/>
            <a:chOff x="0" y="0"/>
            <a:chExt cx="1149982" cy="47745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49982" cy="477451"/>
            </a:xfrm>
            <a:custGeom>
              <a:avLst/>
              <a:gdLst/>
              <a:ahLst/>
              <a:cxnLst/>
              <a:rect r="r" b="b" t="t" l="l"/>
              <a:pathLst>
                <a:path h="477451" w="1149982">
                  <a:moveTo>
                    <a:pt x="76243" y="0"/>
                  </a:moveTo>
                  <a:lnTo>
                    <a:pt x="1073739" y="0"/>
                  </a:lnTo>
                  <a:cubicBezTo>
                    <a:pt x="1115847" y="0"/>
                    <a:pt x="1149982" y="34135"/>
                    <a:pt x="1149982" y="76243"/>
                  </a:cubicBezTo>
                  <a:lnTo>
                    <a:pt x="1149982" y="401208"/>
                  </a:lnTo>
                  <a:cubicBezTo>
                    <a:pt x="1149982" y="421429"/>
                    <a:pt x="1141949" y="440822"/>
                    <a:pt x="1127651" y="455120"/>
                  </a:cubicBezTo>
                  <a:cubicBezTo>
                    <a:pt x="1113353" y="469419"/>
                    <a:pt x="1093960" y="477451"/>
                    <a:pt x="1073739" y="477451"/>
                  </a:cubicBezTo>
                  <a:lnTo>
                    <a:pt x="76243" y="477451"/>
                  </a:lnTo>
                  <a:cubicBezTo>
                    <a:pt x="34135" y="477451"/>
                    <a:pt x="0" y="443316"/>
                    <a:pt x="0" y="401208"/>
                  </a:cubicBezTo>
                  <a:lnTo>
                    <a:pt x="0" y="76243"/>
                  </a:lnTo>
                  <a:cubicBezTo>
                    <a:pt x="0" y="34135"/>
                    <a:pt x="34135" y="0"/>
                    <a:pt x="76243" y="0"/>
                  </a:cubicBezTo>
                  <a:close/>
                </a:path>
              </a:pathLst>
            </a:custGeom>
            <a:solidFill>
              <a:srgbClr val="FFD447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49982" cy="51555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MEDIO DE TRANSPORTE A UTILIZAR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524472" y="6996265"/>
            <a:ext cx="4366339" cy="1355623"/>
            <a:chOff x="0" y="0"/>
            <a:chExt cx="1149982" cy="35703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49982" cy="357037"/>
            </a:xfrm>
            <a:custGeom>
              <a:avLst/>
              <a:gdLst/>
              <a:ahLst/>
              <a:cxnLst/>
              <a:rect r="r" b="b" t="t" l="l"/>
              <a:pathLst>
                <a:path h="357037" w="1149982">
                  <a:moveTo>
                    <a:pt x="76243" y="0"/>
                  </a:moveTo>
                  <a:lnTo>
                    <a:pt x="1073739" y="0"/>
                  </a:lnTo>
                  <a:cubicBezTo>
                    <a:pt x="1115847" y="0"/>
                    <a:pt x="1149982" y="34135"/>
                    <a:pt x="1149982" y="76243"/>
                  </a:cubicBezTo>
                  <a:lnTo>
                    <a:pt x="1149982" y="280794"/>
                  </a:lnTo>
                  <a:cubicBezTo>
                    <a:pt x="1149982" y="301015"/>
                    <a:pt x="1141949" y="320407"/>
                    <a:pt x="1127651" y="334706"/>
                  </a:cubicBezTo>
                  <a:cubicBezTo>
                    <a:pt x="1113353" y="349004"/>
                    <a:pt x="1093960" y="357037"/>
                    <a:pt x="1073739" y="357037"/>
                  </a:cubicBezTo>
                  <a:lnTo>
                    <a:pt x="76243" y="357037"/>
                  </a:lnTo>
                  <a:cubicBezTo>
                    <a:pt x="34135" y="357037"/>
                    <a:pt x="0" y="322901"/>
                    <a:pt x="0" y="280794"/>
                  </a:cubicBezTo>
                  <a:lnTo>
                    <a:pt x="0" y="76243"/>
                  </a:lnTo>
                  <a:cubicBezTo>
                    <a:pt x="0" y="34135"/>
                    <a:pt x="34135" y="0"/>
                    <a:pt x="76243" y="0"/>
                  </a:cubicBezTo>
                  <a:close/>
                </a:path>
              </a:pathLst>
            </a:custGeom>
            <a:solidFill>
              <a:srgbClr val="FFD447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149982" cy="3951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FECHA DE IDA Y VUELTA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730046" y="6996265"/>
            <a:ext cx="4366339" cy="1355623"/>
            <a:chOff x="0" y="0"/>
            <a:chExt cx="1149982" cy="35703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49982" cy="357037"/>
            </a:xfrm>
            <a:custGeom>
              <a:avLst/>
              <a:gdLst/>
              <a:ahLst/>
              <a:cxnLst/>
              <a:rect r="r" b="b" t="t" l="l"/>
              <a:pathLst>
                <a:path h="357037" w="1149982">
                  <a:moveTo>
                    <a:pt x="76243" y="0"/>
                  </a:moveTo>
                  <a:lnTo>
                    <a:pt x="1073739" y="0"/>
                  </a:lnTo>
                  <a:cubicBezTo>
                    <a:pt x="1115847" y="0"/>
                    <a:pt x="1149982" y="34135"/>
                    <a:pt x="1149982" y="76243"/>
                  </a:cubicBezTo>
                  <a:lnTo>
                    <a:pt x="1149982" y="280794"/>
                  </a:lnTo>
                  <a:cubicBezTo>
                    <a:pt x="1149982" y="301015"/>
                    <a:pt x="1141949" y="320407"/>
                    <a:pt x="1127651" y="334706"/>
                  </a:cubicBezTo>
                  <a:cubicBezTo>
                    <a:pt x="1113353" y="349004"/>
                    <a:pt x="1093960" y="357037"/>
                    <a:pt x="1073739" y="357037"/>
                  </a:cubicBezTo>
                  <a:lnTo>
                    <a:pt x="76243" y="357037"/>
                  </a:lnTo>
                  <a:cubicBezTo>
                    <a:pt x="34135" y="357037"/>
                    <a:pt x="0" y="322901"/>
                    <a:pt x="0" y="280794"/>
                  </a:cubicBezTo>
                  <a:lnTo>
                    <a:pt x="0" y="76243"/>
                  </a:lnTo>
                  <a:cubicBezTo>
                    <a:pt x="0" y="34135"/>
                    <a:pt x="34135" y="0"/>
                    <a:pt x="76243" y="0"/>
                  </a:cubicBezTo>
                  <a:close/>
                </a:path>
              </a:pathLst>
            </a:custGeom>
            <a:solidFill>
              <a:srgbClr val="FFD447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49982" cy="39513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CIUDAD DE ORIGEN Y DESTINO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550819" y="3931942"/>
            <a:ext cx="4632312" cy="1674870"/>
            <a:chOff x="0" y="0"/>
            <a:chExt cx="1220033" cy="44111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220033" cy="441118"/>
            </a:xfrm>
            <a:custGeom>
              <a:avLst/>
              <a:gdLst/>
              <a:ahLst/>
              <a:cxnLst/>
              <a:rect r="r" b="b" t="t" l="l"/>
              <a:pathLst>
                <a:path h="441118" w="1220033">
                  <a:moveTo>
                    <a:pt x="71865" y="0"/>
                  </a:moveTo>
                  <a:lnTo>
                    <a:pt x="1148168" y="0"/>
                  </a:lnTo>
                  <a:cubicBezTo>
                    <a:pt x="1167227" y="0"/>
                    <a:pt x="1185507" y="7572"/>
                    <a:pt x="1198984" y="21049"/>
                  </a:cubicBezTo>
                  <a:cubicBezTo>
                    <a:pt x="1212461" y="34526"/>
                    <a:pt x="1220033" y="52805"/>
                    <a:pt x="1220033" y="71865"/>
                  </a:cubicBezTo>
                  <a:lnTo>
                    <a:pt x="1220033" y="369253"/>
                  </a:lnTo>
                  <a:cubicBezTo>
                    <a:pt x="1220033" y="408943"/>
                    <a:pt x="1187858" y="441118"/>
                    <a:pt x="1148168" y="441118"/>
                  </a:cubicBezTo>
                  <a:lnTo>
                    <a:pt x="71865" y="441118"/>
                  </a:lnTo>
                  <a:cubicBezTo>
                    <a:pt x="32175" y="441118"/>
                    <a:pt x="0" y="408943"/>
                    <a:pt x="0" y="369253"/>
                  </a:cubicBezTo>
                  <a:lnTo>
                    <a:pt x="0" y="71865"/>
                  </a:lnTo>
                  <a:cubicBezTo>
                    <a:pt x="0" y="32175"/>
                    <a:pt x="32175" y="0"/>
                    <a:pt x="71865" y="0"/>
                  </a:cubicBezTo>
                  <a:close/>
                </a:path>
              </a:pathLst>
            </a:custGeom>
            <a:solidFill>
              <a:srgbClr val="FF9141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220033" cy="498268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4241"/>
                </a:lnSpc>
              </a:pPr>
              <a:r>
                <a:rPr lang="en-US" sz="3029">
                  <a:solidFill>
                    <a:srgbClr val="44000A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 USUARIO DEBE INTRODUCIR: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1947729">
            <a:off x="6728185" y="5219385"/>
            <a:ext cx="691434" cy="1785393"/>
          </a:xfrm>
          <a:custGeom>
            <a:avLst/>
            <a:gdLst/>
            <a:ahLst/>
            <a:cxnLst/>
            <a:rect r="r" b="b" t="t" l="l"/>
            <a:pathLst>
              <a:path h="1785393" w="691434">
                <a:moveTo>
                  <a:pt x="0" y="0"/>
                </a:moveTo>
                <a:lnTo>
                  <a:pt x="691434" y="0"/>
                </a:lnTo>
                <a:lnTo>
                  <a:pt x="691434" y="1785393"/>
                </a:lnTo>
                <a:lnTo>
                  <a:pt x="0" y="1785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141390">
            <a:off x="8521258" y="6086654"/>
            <a:ext cx="691434" cy="1785393"/>
          </a:xfrm>
          <a:custGeom>
            <a:avLst/>
            <a:gdLst/>
            <a:ahLst/>
            <a:cxnLst/>
            <a:rect r="r" b="b" t="t" l="l"/>
            <a:pathLst>
              <a:path h="1785393" w="691434">
                <a:moveTo>
                  <a:pt x="0" y="0"/>
                </a:moveTo>
                <a:lnTo>
                  <a:pt x="691434" y="0"/>
                </a:lnTo>
                <a:lnTo>
                  <a:pt x="691434" y="1785393"/>
                </a:lnTo>
                <a:lnTo>
                  <a:pt x="0" y="1785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569191">
            <a:off x="10189365" y="5176676"/>
            <a:ext cx="691434" cy="1785393"/>
          </a:xfrm>
          <a:custGeom>
            <a:avLst/>
            <a:gdLst/>
            <a:ahLst/>
            <a:cxnLst/>
            <a:rect r="r" b="b" t="t" l="l"/>
            <a:pathLst>
              <a:path h="1785393" w="691434">
                <a:moveTo>
                  <a:pt x="0" y="0"/>
                </a:moveTo>
                <a:lnTo>
                  <a:pt x="691434" y="0"/>
                </a:lnTo>
                <a:lnTo>
                  <a:pt x="691434" y="1785393"/>
                </a:lnTo>
                <a:lnTo>
                  <a:pt x="0" y="17853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69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98965" y="478472"/>
            <a:ext cx="7290070" cy="1157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60"/>
              </a:lnSpc>
            </a:pPr>
            <a:r>
              <a:rPr lang="en-US" sz="8000" spc="-160" b="true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Procedimiento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90380" y="4928614"/>
            <a:ext cx="7086728" cy="5100092"/>
            <a:chOff x="0" y="0"/>
            <a:chExt cx="2221627" cy="1598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221627" cy="1598834"/>
            </a:xfrm>
            <a:custGeom>
              <a:avLst/>
              <a:gdLst/>
              <a:ahLst/>
              <a:cxnLst/>
              <a:rect r="r" b="b" t="t" l="l"/>
              <a:pathLst>
                <a:path h="1598834" w="2221627">
                  <a:moveTo>
                    <a:pt x="46975" y="0"/>
                  </a:moveTo>
                  <a:lnTo>
                    <a:pt x="2174652" y="0"/>
                  </a:lnTo>
                  <a:cubicBezTo>
                    <a:pt x="2200596" y="0"/>
                    <a:pt x="2221627" y="21032"/>
                    <a:pt x="2221627" y="46975"/>
                  </a:cubicBezTo>
                  <a:lnTo>
                    <a:pt x="2221627" y="1551859"/>
                  </a:lnTo>
                  <a:cubicBezTo>
                    <a:pt x="2221627" y="1577803"/>
                    <a:pt x="2200596" y="1598834"/>
                    <a:pt x="2174652" y="1598834"/>
                  </a:cubicBezTo>
                  <a:lnTo>
                    <a:pt x="46975" y="1598834"/>
                  </a:lnTo>
                  <a:cubicBezTo>
                    <a:pt x="21032" y="1598834"/>
                    <a:pt x="0" y="1577803"/>
                    <a:pt x="0" y="1551859"/>
                  </a:cubicBezTo>
                  <a:lnTo>
                    <a:pt x="0" y="46975"/>
                  </a:lnTo>
                  <a:cubicBezTo>
                    <a:pt x="0" y="21032"/>
                    <a:pt x="21032" y="0"/>
                    <a:pt x="4697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221627" cy="1627409"/>
            </a:xfrm>
            <a:prstGeom prst="rect">
              <a:avLst/>
            </a:prstGeom>
          </p:spPr>
          <p:txBody>
            <a:bodyPr anchor="ctr" rtlCol="false" tIns="213394" lIns="213394" bIns="213394" rIns="213394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5255567"/>
            <a:ext cx="6208202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Abre la página de RENFE y de OIUGO</a:t>
            </a:r>
          </a:p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Cuenta el número de viajes que hay entre las 2 webs.</a:t>
            </a:r>
          </a:p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Nos muestra el viaje de ida y vuelta más barato.</a:t>
            </a:r>
          </a:p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Además muestra el precio, duración del trayecto y de que web son los billetes, etc...</a:t>
            </a:r>
          </a:p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Nos da la opción de consultar los billetes y precios de autobuses también.</a:t>
            </a:r>
          </a:p>
          <a:p>
            <a:pPr algn="l">
              <a:lnSpc>
                <a:spcPts val="3360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1399448" y="1636078"/>
            <a:ext cx="4392860" cy="2340036"/>
            <a:chOff x="0" y="0"/>
            <a:chExt cx="812800" cy="43297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7989" cy="437209"/>
            </a:xfrm>
            <a:custGeom>
              <a:avLst/>
              <a:gdLst/>
              <a:ahLst/>
              <a:cxnLst/>
              <a:rect r="r" b="b" t="t" l="l"/>
              <a:pathLst>
                <a:path h="437209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7232"/>
                    <a:pt x="603543" y="31303"/>
                    <a:pt x="623736" y="70692"/>
                  </a:cubicBezTo>
                  <a:cubicBezTo>
                    <a:pt x="742003" y="65440"/>
                    <a:pt x="827989" y="139919"/>
                    <a:pt x="775586" y="213017"/>
                  </a:cubicBezTo>
                  <a:cubicBezTo>
                    <a:pt x="793012" y="228377"/>
                    <a:pt x="807550" y="245559"/>
                    <a:pt x="812800" y="268619"/>
                  </a:cubicBezTo>
                  <a:cubicBezTo>
                    <a:pt x="812800" y="275225"/>
                    <a:pt x="812800" y="281816"/>
                    <a:pt x="812800" y="288421"/>
                  </a:cubicBezTo>
                  <a:cubicBezTo>
                    <a:pt x="797154" y="347113"/>
                    <a:pt x="729827" y="386773"/>
                    <a:pt x="619295" y="376096"/>
                  </a:cubicBezTo>
                  <a:cubicBezTo>
                    <a:pt x="590856" y="406232"/>
                    <a:pt x="540252" y="437209"/>
                    <a:pt x="461507" y="432653"/>
                  </a:cubicBezTo>
                  <a:cubicBezTo>
                    <a:pt x="420804" y="430674"/>
                    <a:pt x="392488" y="419215"/>
                    <a:pt x="367697" y="405293"/>
                  </a:cubicBezTo>
                  <a:cubicBezTo>
                    <a:pt x="341584" y="416866"/>
                    <a:pt x="313304" y="425948"/>
                    <a:pt x="272443" y="426048"/>
                  </a:cubicBezTo>
                  <a:cubicBezTo>
                    <a:pt x="177910" y="426219"/>
                    <a:pt x="114672" y="381634"/>
                    <a:pt x="113139" y="320479"/>
                  </a:cubicBezTo>
                  <a:cubicBezTo>
                    <a:pt x="52367" y="306172"/>
                    <a:pt x="11206" y="279467"/>
                    <a:pt x="0" y="233771"/>
                  </a:cubicBezTo>
                  <a:cubicBezTo>
                    <a:pt x="0" y="227167"/>
                    <a:pt x="0" y="220547"/>
                    <a:pt x="0" y="213970"/>
                  </a:cubicBezTo>
                  <a:cubicBezTo>
                    <a:pt x="12369" y="168689"/>
                    <a:pt x="51292" y="140246"/>
                    <a:pt x="116099" y="128188"/>
                  </a:cubicBezTo>
                  <a:cubicBezTo>
                    <a:pt x="112205" y="51802"/>
                    <a:pt x="241837" y="4071"/>
                    <a:pt x="348333" y="37724"/>
                  </a:cubicBezTo>
                  <a:cubicBezTo>
                    <a:pt x="373689" y="21082"/>
                    <a:pt x="409562" y="2932"/>
                    <a:pt x="461490" y="0"/>
                  </a:cubicBezTo>
                  <a:close/>
                </a:path>
              </a:pathLst>
            </a:custGeom>
            <a:solidFill>
              <a:srgbClr val="FD5D5B"/>
            </a:solidFill>
            <a:ln w="19050" cap="sq">
              <a:solidFill>
                <a:srgbClr val="40246D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38100" y="5487"/>
              <a:ext cx="736600" cy="365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44000A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TRENES/</a:t>
              </a:r>
            </a:p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44000A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AVES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10800000">
            <a:off x="238982" y="2587543"/>
            <a:ext cx="1887024" cy="1025855"/>
          </a:xfrm>
          <a:custGeom>
            <a:avLst/>
            <a:gdLst/>
            <a:ahLst/>
            <a:cxnLst/>
            <a:rect r="r" b="b" t="t" l="l"/>
            <a:pathLst>
              <a:path h="1025855" w="1887024">
                <a:moveTo>
                  <a:pt x="0" y="0"/>
                </a:moveTo>
                <a:lnTo>
                  <a:pt x="1887023" y="0"/>
                </a:lnTo>
                <a:lnTo>
                  <a:pt x="1887023" y="1025854"/>
                </a:lnTo>
                <a:lnTo>
                  <a:pt x="0" y="1025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593143" y="1636078"/>
            <a:ext cx="4392860" cy="2340036"/>
            <a:chOff x="0" y="0"/>
            <a:chExt cx="812800" cy="43297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27989" cy="437209"/>
            </a:xfrm>
            <a:custGeom>
              <a:avLst/>
              <a:gdLst/>
              <a:ahLst/>
              <a:cxnLst/>
              <a:rect r="r" b="b" t="t" l="l"/>
              <a:pathLst>
                <a:path h="437209" w="827989">
                  <a:moveTo>
                    <a:pt x="461490" y="0"/>
                  </a:moveTo>
                  <a:cubicBezTo>
                    <a:pt x="470405" y="0"/>
                    <a:pt x="479374" y="0"/>
                    <a:pt x="488272" y="0"/>
                  </a:cubicBezTo>
                  <a:cubicBezTo>
                    <a:pt x="559210" y="7232"/>
                    <a:pt x="603543" y="31303"/>
                    <a:pt x="623736" y="70692"/>
                  </a:cubicBezTo>
                  <a:cubicBezTo>
                    <a:pt x="742003" y="65440"/>
                    <a:pt x="827989" y="139919"/>
                    <a:pt x="775586" y="213017"/>
                  </a:cubicBezTo>
                  <a:cubicBezTo>
                    <a:pt x="793012" y="228377"/>
                    <a:pt x="807550" y="245559"/>
                    <a:pt x="812800" y="268619"/>
                  </a:cubicBezTo>
                  <a:cubicBezTo>
                    <a:pt x="812800" y="275225"/>
                    <a:pt x="812800" y="281816"/>
                    <a:pt x="812800" y="288421"/>
                  </a:cubicBezTo>
                  <a:cubicBezTo>
                    <a:pt x="797154" y="347113"/>
                    <a:pt x="729827" y="386773"/>
                    <a:pt x="619295" y="376096"/>
                  </a:cubicBezTo>
                  <a:cubicBezTo>
                    <a:pt x="590856" y="406232"/>
                    <a:pt x="540252" y="437209"/>
                    <a:pt x="461507" y="432653"/>
                  </a:cubicBezTo>
                  <a:cubicBezTo>
                    <a:pt x="420804" y="430674"/>
                    <a:pt x="392488" y="419215"/>
                    <a:pt x="367697" y="405293"/>
                  </a:cubicBezTo>
                  <a:cubicBezTo>
                    <a:pt x="341584" y="416866"/>
                    <a:pt x="313304" y="425948"/>
                    <a:pt x="272443" y="426048"/>
                  </a:cubicBezTo>
                  <a:cubicBezTo>
                    <a:pt x="177910" y="426219"/>
                    <a:pt x="114672" y="381634"/>
                    <a:pt x="113139" y="320479"/>
                  </a:cubicBezTo>
                  <a:cubicBezTo>
                    <a:pt x="52367" y="306172"/>
                    <a:pt x="11206" y="279467"/>
                    <a:pt x="0" y="233771"/>
                  </a:cubicBezTo>
                  <a:cubicBezTo>
                    <a:pt x="0" y="227167"/>
                    <a:pt x="0" y="220547"/>
                    <a:pt x="0" y="213970"/>
                  </a:cubicBezTo>
                  <a:cubicBezTo>
                    <a:pt x="12369" y="168689"/>
                    <a:pt x="51292" y="140246"/>
                    <a:pt x="116099" y="128188"/>
                  </a:cubicBezTo>
                  <a:cubicBezTo>
                    <a:pt x="112205" y="51802"/>
                    <a:pt x="241837" y="4071"/>
                    <a:pt x="348333" y="37724"/>
                  </a:cubicBezTo>
                  <a:cubicBezTo>
                    <a:pt x="373689" y="21082"/>
                    <a:pt x="409562" y="2932"/>
                    <a:pt x="461490" y="0"/>
                  </a:cubicBezTo>
                  <a:close/>
                </a:path>
              </a:pathLst>
            </a:custGeom>
            <a:solidFill>
              <a:srgbClr val="FD5D5B"/>
            </a:solidFill>
            <a:ln w="19050" cap="sq">
              <a:solidFill>
                <a:srgbClr val="40246D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38100" y="5487"/>
              <a:ext cx="736600" cy="365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900"/>
                </a:lnSpc>
              </a:pPr>
              <a:r>
                <a:rPr lang="en-US" b="true" sz="3500">
                  <a:solidFill>
                    <a:srgbClr val="44000A"/>
                  </a:solidFill>
                  <a:latin typeface="Roca One Bold"/>
                  <a:ea typeface="Roca One Bold"/>
                  <a:cs typeface="Roca One Bold"/>
                  <a:sym typeface="Roca One Bold"/>
                </a:rPr>
                <a:t>AUTOBUSES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490558" y="1935585"/>
            <a:ext cx="1887024" cy="1025855"/>
          </a:xfrm>
          <a:custGeom>
            <a:avLst/>
            <a:gdLst/>
            <a:ahLst/>
            <a:cxnLst/>
            <a:rect r="r" b="b" t="t" l="l"/>
            <a:pathLst>
              <a:path h="1025855" w="1887024">
                <a:moveTo>
                  <a:pt x="0" y="0"/>
                </a:moveTo>
                <a:lnTo>
                  <a:pt x="1887024" y="0"/>
                </a:lnTo>
                <a:lnTo>
                  <a:pt x="1887024" y="1025855"/>
                </a:lnTo>
                <a:lnTo>
                  <a:pt x="0" y="1025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451736" y="4928614"/>
            <a:ext cx="7086728" cy="5100092"/>
            <a:chOff x="0" y="0"/>
            <a:chExt cx="2221627" cy="159883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21627" cy="1598834"/>
            </a:xfrm>
            <a:custGeom>
              <a:avLst/>
              <a:gdLst/>
              <a:ahLst/>
              <a:cxnLst/>
              <a:rect r="r" b="b" t="t" l="l"/>
              <a:pathLst>
                <a:path h="1598834" w="2221627">
                  <a:moveTo>
                    <a:pt x="46975" y="0"/>
                  </a:moveTo>
                  <a:lnTo>
                    <a:pt x="2174652" y="0"/>
                  </a:lnTo>
                  <a:cubicBezTo>
                    <a:pt x="2200596" y="0"/>
                    <a:pt x="2221627" y="21032"/>
                    <a:pt x="2221627" y="46975"/>
                  </a:cubicBezTo>
                  <a:lnTo>
                    <a:pt x="2221627" y="1551859"/>
                  </a:lnTo>
                  <a:cubicBezTo>
                    <a:pt x="2221627" y="1577803"/>
                    <a:pt x="2200596" y="1598834"/>
                    <a:pt x="2174652" y="1598834"/>
                  </a:cubicBezTo>
                  <a:lnTo>
                    <a:pt x="46975" y="1598834"/>
                  </a:lnTo>
                  <a:cubicBezTo>
                    <a:pt x="21032" y="1598834"/>
                    <a:pt x="0" y="1577803"/>
                    <a:pt x="0" y="1551859"/>
                  </a:cubicBezTo>
                  <a:lnTo>
                    <a:pt x="0" y="46975"/>
                  </a:lnTo>
                  <a:cubicBezTo>
                    <a:pt x="0" y="21032"/>
                    <a:pt x="21032" y="0"/>
                    <a:pt x="46975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0246D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2221627" cy="1627409"/>
            </a:xfrm>
            <a:prstGeom prst="rect">
              <a:avLst/>
            </a:prstGeom>
          </p:spPr>
          <p:txBody>
            <a:bodyPr anchor="ctr" rtlCol="false" tIns="213394" lIns="213394" bIns="213394" rIns="213394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890056" y="5255567"/>
            <a:ext cx="6208202" cy="5015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Abre la página de ALSA</a:t>
            </a:r>
          </a:p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Cuenta el número de viajes que hay en autobus.</a:t>
            </a:r>
          </a:p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Nos muestra el viaje de ida y vuelta más barato.</a:t>
            </a:r>
          </a:p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Además muestra el precio, duración del trayecto y de que web son los billetes, etc...</a:t>
            </a:r>
          </a:p>
          <a:p>
            <a:pPr algn="l" marL="518160" indent="-259080" lvl="1">
              <a:lnSpc>
                <a:spcPts val="3360"/>
              </a:lnSpc>
              <a:buFont typeface="Arial"/>
              <a:buChar char="•"/>
            </a:pPr>
            <a:r>
              <a:rPr lang="en-US" sz="2400">
                <a:solidFill>
                  <a:srgbClr val="44000A"/>
                </a:solidFill>
                <a:latin typeface="Open Sauce"/>
                <a:ea typeface="Open Sauce"/>
                <a:cs typeface="Open Sauce"/>
                <a:sym typeface="Open Sauce"/>
              </a:rPr>
              <a:t>Si miraramos primero autobuses nos daría opción a consultar billetes y precios de trenes/ave.</a:t>
            </a:r>
          </a:p>
          <a:p>
            <a:pPr algn="l">
              <a:lnSpc>
                <a:spcPts val="3360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7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52099" y="9046033"/>
            <a:ext cx="1302339" cy="345295"/>
            <a:chOff x="0" y="0"/>
            <a:chExt cx="312844" cy="829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2844" cy="82946"/>
            </a:xfrm>
            <a:custGeom>
              <a:avLst/>
              <a:gdLst/>
              <a:ahLst/>
              <a:cxnLst/>
              <a:rect r="r" b="b" t="t" l="l"/>
              <a:pathLst>
                <a:path h="82946" w="312844">
                  <a:moveTo>
                    <a:pt x="156422" y="0"/>
                  </a:moveTo>
                  <a:cubicBezTo>
                    <a:pt x="70033" y="0"/>
                    <a:pt x="0" y="18568"/>
                    <a:pt x="0" y="41473"/>
                  </a:cubicBezTo>
                  <a:cubicBezTo>
                    <a:pt x="0" y="64378"/>
                    <a:pt x="70033" y="82946"/>
                    <a:pt x="156422" y="82946"/>
                  </a:cubicBezTo>
                  <a:cubicBezTo>
                    <a:pt x="242812" y="82946"/>
                    <a:pt x="312844" y="64378"/>
                    <a:pt x="312844" y="41473"/>
                  </a:cubicBezTo>
                  <a:cubicBezTo>
                    <a:pt x="312844" y="18568"/>
                    <a:pt x="242812" y="0"/>
                    <a:pt x="156422" y="0"/>
                  </a:cubicBezTo>
                  <a:close/>
                </a:path>
              </a:pathLst>
            </a:custGeom>
            <a:solidFill>
              <a:srgbClr val="40246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9329" y="-30324"/>
              <a:ext cx="254186" cy="10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6152099" y="7392971"/>
            <a:ext cx="1302339" cy="1865329"/>
          </a:xfrm>
          <a:custGeom>
            <a:avLst/>
            <a:gdLst/>
            <a:ahLst/>
            <a:cxnLst/>
            <a:rect r="r" b="b" t="t" l="l"/>
            <a:pathLst>
              <a:path h="1865329" w="1302339">
                <a:moveTo>
                  <a:pt x="0" y="0"/>
                </a:moveTo>
                <a:lnTo>
                  <a:pt x="1302339" y="0"/>
                </a:lnTo>
                <a:lnTo>
                  <a:pt x="1302339" y="1865329"/>
                </a:lnTo>
                <a:lnTo>
                  <a:pt x="0" y="1865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9057077"/>
            <a:ext cx="1248075" cy="345295"/>
            <a:chOff x="0" y="0"/>
            <a:chExt cx="299809" cy="8294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9809" cy="82946"/>
            </a:xfrm>
            <a:custGeom>
              <a:avLst/>
              <a:gdLst/>
              <a:ahLst/>
              <a:cxnLst/>
              <a:rect r="r" b="b" t="t" l="l"/>
              <a:pathLst>
                <a:path h="82946" w="299809">
                  <a:moveTo>
                    <a:pt x="149904" y="0"/>
                  </a:moveTo>
                  <a:cubicBezTo>
                    <a:pt x="67115" y="0"/>
                    <a:pt x="0" y="18568"/>
                    <a:pt x="0" y="41473"/>
                  </a:cubicBezTo>
                  <a:cubicBezTo>
                    <a:pt x="0" y="64378"/>
                    <a:pt x="67115" y="82946"/>
                    <a:pt x="149904" y="82946"/>
                  </a:cubicBezTo>
                  <a:cubicBezTo>
                    <a:pt x="232694" y="82946"/>
                    <a:pt x="299809" y="64378"/>
                    <a:pt x="299809" y="41473"/>
                  </a:cubicBezTo>
                  <a:cubicBezTo>
                    <a:pt x="299809" y="18568"/>
                    <a:pt x="232694" y="0"/>
                    <a:pt x="149904" y="0"/>
                  </a:cubicBezTo>
                  <a:close/>
                </a:path>
              </a:pathLst>
            </a:custGeom>
            <a:solidFill>
              <a:srgbClr val="40246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28107" y="-30324"/>
              <a:ext cx="243595" cy="10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7392971"/>
            <a:ext cx="1248075" cy="1865329"/>
          </a:xfrm>
          <a:custGeom>
            <a:avLst/>
            <a:gdLst/>
            <a:ahLst/>
            <a:cxnLst/>
            <a:rect r="r" b="b" t="t" l="l"/>
            <a:pathLst>
              <a:path h="1865329" w="1248075">
                <a:moveTo>
                  <a:pt x="0" y="0"/>
                </a:moveTo>
                <a:lnTo>
                  <a:pt x="1248075" y="0"/>
                </a:lnTo>
                <a:lnTo>
                  <a:pt x="1248075" y="1865329"/>
                </a:lnTo>
                <a:lnTo>
                  <a:pt x="0" y="1865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28700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851747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000">
            <a:off x="3690149" y="1853343"/>
            <a:ext cx="11625810" cy="7734480"/>
          </a:xfrm>
          <a:custGeom>
            <a:avLst/>
            <a:gdLst/>
            <a:ahLst/>
            <a:cxnLst/>
            <a:rect r="r" b="b" t="t" l="l"/>
            <a:pathLst>
              <a:path h="7734480" w="11625810">
                <a:moveTo>
                  <a:pt x="0" y="20267"/>
                </a:moveTo>
                <a:lnTo>
                  <a:pt x="11612346" y="0"/>
                </a:lnTo>
                <a:lnTo>
                  <a:pt x="11625810" y="7714213"/>
                </a:lnTo>
                <a:lnTo>
                  <a:pt x="13464" y="7734480"/>
                </a:lnTo>
                <a:lnTo>
                  <a:pt x="0" y="20267"/>
                </a:lnTo>
                <a:close/>
              </a:path>
            </a:pathLst>
          </a:custGeom>
          <a:blipFill>
            <a:blip r:embed="rId10"/>
            <a:stretch>
              <a:fillRect l="-46288" t="-53374" r="-86305" b="-43283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687668" y="936809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Librerias y funciones auxiliares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B78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152099" y="9046033"/>
            <a:ext cx="1302339" cy="345295"/>
            <a:chOff x="0" y="0"/>
            <a:chExt cx="312844" cy="829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2844" cy="82946"/>
            </a:xfrm>
            <a:custGeom>
              <a:avLst/>
              <a:gdLst/>
              <a:ahLst/>
              <a:cxnLst/>
              <a:rect r="r" b="b" t="t" l="l"/>
              <a:pathLst>
                <a:path h="82946" w="312844">
                  <a:moveTo>
                    <a:pt x="156422" y="0"/>
                  </a:moveTo>
                  <a:cubicBezTo>
                    <a:pt x="70033" y="0"/>
                    <a:pt x="0" y="18568"/>
                    <a:pt x="0" y="41473"/>
                  </a:cubicBezTo>
                  <a:cubicBezTo>
                    <a:pt x="0" y="64378"/>
                    <a:pt x="70033" y="82946"/>
                    <a:pt x="156422" y="82946"/>
                  </a:cubicBezTo>
                  <a:cubicBezTo>
                    <a:pt x="242812" y="82946"/>
                    <a:pt x="312844" y="64378"/>
                    <a:pt x="312844" y="41473"/>
                  </a:cubicBezTo>
                  <a:cubicBezTo>
                    <a:pt x="312844" y="18568"/>
                    <a:pt x="242812" y="0"/>
                    <a:pt x="156422" y="0"/>
                  </a:cubicBezTo>
                  <a:close/>
                </a:path>
              </a:pathLst>
            </a:custGeom>
            <a:solidFill>
              <a:srgbClr val="40246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29329" y="-30324"/>
              <a:ext cx="254186" cy="10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9057077"/>
            <a:ext cx="1248075" cy="345295"/>
            <a:chOff x="0" y="0"/>
            <a:chExt cx="299809" cy="8294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99809" cy="82946"/>
            </a:xfrm>
            <a:custGeom>
              <a:avLst/>
              <a:gdLst/>
              <a:ahLst/>
              <a:cxnLst/>
              <a:rect r="r" b="b" t="t" l="l"/>
              <a:pathLst>
                <a:path h="82946" w="299809">
                  <a:moveTo>
                    <a:pt x="149904" y="0"/>
                  </a:moveTo>
                  <a:cubicBezTo>
                    <a:pt x="67115" y="0"/>
                    <a:pt x="0" y="18568"/>
                    <a:pt x="0" y="41473"/>
                  </a:cubicBezTo>
                  <a:cubicBezTo>
                    <a:pt x="0" y="64378"/>
                    <a:pt x="67115" y="82946"/>
                    <a:pt x="149904" y="82946"/>
                  </a:cubicBezTo>
                  <a:cubicBezTo>
                    <a:pt x="232694" y="82946"/>
                    <a:pt x="299809" y="64378"/>
                    <a:pt x="299809" y="41473"/>
                  </a:cubicBezTo>
                  <a:cubicBezTo>
                    <a:pt x="299809" y="18568"/>
                    <a:pt x="232694" y="0"/>
                    <a:pt x="149904" y="0"/>
                  </a:cubicBezTo>
                  <a:close/>
                </a:path>
              </a:pathLst>
            </a:custGeom>
            <a:solidFill>
              <a:srgbClr val="40246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28107" y="-30324"/>
              <a:ext cx="243595" cy="1054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851747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585307" y="1995484"/>
            <a:ext cx="13117386" cy="7395844"/>
          </a:xfrm>
          <a:custGeom>
            <a:avLst/>
            <a:gdLst/>
            <a:ahLst/>
            <a:cxnLst/>
            <a:rect r="r" b="b" t="t" l="l"/>
            <a:pathLst>
              <a:path h="7395844" w="13117386">
                <a:moveTo>
                  <a:pt x="0" y="0"/>
                </a:moveTo>
                <a:lnTo>
                  <a:pt x="13117386" y="0"/>
                </a:lnTo>
                <a:lnTo>
                  <a:pt x="13117386" y="7395844"/>
                </a:lnTo>
                <a:lnTo>
                  <a:pt x="0" y="73958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868" t="-42808" r="-22929" b="-963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87668" y="936809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INICIO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6152099" y="7124518"/>
            <a:ext cx="1408296" cy="2133782"/>
          </a:xfrm>
          <a:custGeom>
            <a:avLst/>
            <a:gdLst/>
            <a:ahLst/>
            <a:cxnLst/>
            <a:rect r="r" b="b" t="t" l="l"/>
            <a:pathLst>
              <a:path h="2133782" w="1408296">
                <a:moveTo>
                  <a:pt x="0" y="0"/>
                </a:moveTo>
                <a:lnTo>
                  <a:pt x="1408296" y="0"/>
                </a:lnTo>
                <a:lnTo>
                  <a:pt x="1408296" y="2133782"/>
                </a:lnTo>
                <a:lnTo>
                  <a:pt x="0" y="21337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46907" y="7618664"/>
            <a:ext cx="1499522" cy="1639636"/>
          </a:xfrm>
          <a:custGeom>
            <a:avLst/>
            <a:gdLst/>
            <a:ahLst/>
            <a:cxnLst/>
            <a:rect r="r" b="b" t="t" l="l"/>
            <a:pathLst>
              <a:path h="1639636" w="1499522">
                <a:moveTo>
                  <a:pt x="0" y="0"/>
                </a:moveTo>
                <a:lnTo>
                  <a:pt x="1499522" y="0"/>
                </a:lnTo>
                <a:lnTo>
                  <a:pt x="1499522" y="1639636"/>
                </a:lnTo>
                <a:lnTo>
                  <a:pt x="0" y="16396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1747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2684" y="1886589"/>
            <a:ext cx="8280927" cy="6984885"/>
          </a:xfrm>
          <a:custGeom>
            <a:avLst/>
            <a:gdLst/>
            <a:ahLst/>
            <a:cxnLst/>
            <a:rect r="r" b="b" t="t" l="l"/>
            <a:pathLst>
              <a:path h="6984885" w="8280927">
                <a:moveTo>
                  <a:pt x="0" y="0"/>
                </a:moveTo>
                <a:lnTo>
                  <a:pt x="8280927" y="0"/>
                </a:lnTo>
                <a:lnTo>
                  <a:pt x="8280927" y="6984885"/>
                </a:lnTo>
                <a:lnTo>
                  <a:pt x="0" y="6984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618" t="-27419" r="-47880" b="-962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43611" y="1886589"/>
            <a:ext cx="8113935" cy="6984885"/>
          </a:xfrm>
          <a:custGeom>
            <a:avLst/>
            <a:gdLst/>
            <a:ahLst/>
            <a:cxnLst/>
            <a:rect r="r" b="b" t="t" l="l"/>
            <a:pathLst>
              <a:path h="6984885" w="8113935">
                <a:moveTo>
                  <a:pt x="0" y="0"/>
                </a:moveTo>
                <a:lnTo>
                  <a:pt x="8113935" y="0"/>
                </a:lnTo>
                <a:lnTo>
                  <a:pt x="8113935" y="6984885"/>
                </a:lnTo>
                <a:lnTo>
                  <a:pt x="0" y="698488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751" t="-26183" r="-47092" b="-701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7668" y="936809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TREN/AVE RENFE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267679" y="9258300"/>
            <a:ext cx="818051" cy="651466"/>
          </a:xfrm>
          <a:custGeom>
            <a:avLst/>
            <a:gdLst/>
            <a:ahLst/>
            <a:cxnLst/>
            <a:rect r="r" b="b" t="t" l="l"/>
            <a:pathLst>
              <a:path h="651466" w="818051">
                <a:moveTo>
                  <a:pt x="0" y="0"/>
                </a:moveTo>
                <a:lnTo>
                  <a:pt x="818052" y="0"/>
                </a:lnTo>
                <a:lnTo>
                  <a:pt x="818052" y="651466"/>
                </a:lnTo>
                <a:lnTo>
                  <a:pt x="0" y="651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0732" y="9157224"/>
            <a:ext cx="1642502" cy="964970"/>
          </a:xfrm>
          <a:custGeom>
            <a:avLst/>
            <a:gdLst/>
            <a:ahLst/>
            <a:cxnLst/>
            <a:rect r="r" b="b" t="t" l="l"/>
            <a:pathLst>
              <a:path h="964970" w="1642502">
                <a:moveTo>
                  <a:pt x="0" y="0"/>
                </a:moveTo>
                <a:lnTo>
                  <a:pt x="1642502" y="0"/>
                </a:lnTo>
                <a:lnTo>
                  <a:pt x="1642502" y="964970"/>
                </a:lnTo>
                <a:lnTo>
                  <a:pt x="0" y="964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1747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87668" y="1886589"/>
            <a:ext cx="7920736" cy="6970322"/>
          </a:xfrm>
          <a:custGeom>
            <a:avLst/>
            <a:gdLst/>
            <a:ahLst/>
            <a:cxnLst/>
            <a:rect r="r" b="b" t="t" l="l"/>
            <a:pathLst>
              <a:path h="6970322" w="7920736">
                <a:moveTo>
                  <a:pt x="0" y="0"/>
                </a:moveTo>
                <a:lnTo>
                  <a:pt x="7920735" y="0"/>
                </a:lnTo>
                <a:lnTo>
                  <a:pt x="7920735" y="6970322"/>
                </a:lnTo>
                <a:lnTo>
                  <a:pt x="0" y="69703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8024" t="-25820" r="-47474" b="-5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608403" y="1886589"/>
            <a:ext cx="8102311" cy="6970322"/>
          </a:xfrm>
          <a:custGeom>
            <a:avLst/>
            <a:gdLst/>
            <a:ahLst/>
            <a:cxnLst/>
            <a:rect r="r" b="b" t="t" l="l"/>
            <a:pathLst>
              <a:path h="6970322" w="8102311">
                <a:moveTo>
                  <a:pt x="0" y="0"/>
                </a:moveTo>
                <a:lnTo>
                  <a:pt x="8102311" y="0"/>
                </a:lnTo>
                <a:lnTo>
                  <a:pt x="8102311" y="6970322"/>
                </a:lnTo>
                <a:lnTo>
                  <a:pt x="0" y="69703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7385" t="-27245" r="-47282" b="-657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687668" y="936809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TREN/AVE RENFE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132871" y="9057077"/>
            <a:ext cx="952860" cy="930337"/>
          </a:xfrm>
          <a:custGeom>
            <a:avLst/>
            <a:gdLst/>
            <a:ahLst/>
            <a:cxnLst/>
            <a:rect r="r" b="b" t="t" l="l"/>
            <a:pathLst>
              <a:path h="930337" w="952860">
                <a:moveTo>
                  <a:pt x="0" y="0"/>
                </a:moveTo>
                <a:lnTo>
                  <a:pt x="952860" y="0"/>
                </a:lnTo>
                <a:lnTo>
                  <a:pt x="952860" y="930338"/>
                </a:lnTo>
                <a:lnTo>
                  <a:pt x="0" y="9303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0732" y="9157224"/>
            <a:ext cx="1642502" cy="964970"/>
          </a:xfrm>
          <a:custGeom>
            <a:avLst/>
            <a:gdLst/>
            <a:ahLst/>
            <a:cxnLst/>
            <a:rect r="r" b="b" t="t" l="l"/>
            <a:pathLst>
              <a:path h="964970" w="1642502">
                <a:moveTo>
                  <a:pt x="0" y="0"/>
                </a:moveTo>
                <a:lnTo>
                  <a:pt x="1642502" y="0"/>
                </a:lnTo>
                <a:lnTo>
                  <a:pt x="1642502" y="964970"/>
                </a:lnTo>
                <a:lnTo>
                  <a:pt x="0" y="9649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FF6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12258">
            <a:off x="-3667864" y="7573670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79" y="0"/>
                </a:lnTo>
                <a:lnTo>
                  <a:pt x="9975079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784281">
            <a:off x="12271760" y="7858943"/>
            <a:ext cx="9975080" cy="5097047"/>
          </a:xfrm>
          <a:custGeom>
            <a:avLst/>
            <a:gdLst/>
            <a:ahLst/>
            <a:cxnLst/>
            <a:rect r="r" b="b" t="t" l="l"/>
            <a:pathLst>
              <a:path h="5097047" w="9975080">
                <a:moveTo>
                  <a:pt x="0" y="0"/>
                </a:moveTo>
                <a:lnTo>
                  <a:pt x="9975080" y="0"/>
                </a:lnTo>
                <a:lnTo>
                  <a:pt x="9975080" y="5097047"/>
                </a:lnTo>
                <a:lnTo>
                  <a:pt x="0" y="50970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851747" y="1133368"/>
            <a:ext cx="467968" cy="467968"/>
          </a:xfrm>
          <a:custGeom>
            <a:avLst/>
            <a:gdLst/>
            <a:ahLst/>
            <a:cxnLst/>
            <a:rect r="r" b="b" t="t" l="l"/>
            <a:pathLst>
              <a:path h="467968" w="467968">
                <a:moveTo>
                  <a:pt x="0" y="0"/>
                </a:moveTo>
                <a:lnTo>
                  <a:pt x="467968" y="0"/>
                </a:lnTo>
                <a:lnTo>
                  <a:pt x="467968" y="467968"/>
                </a:lnTo>
                <a:lnTo>
                  <a:pt x="0" y="467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168078" y="1988441"/>
            <a:ext cx="9951844" cy="8133753"/>
          </a:xfrm>
          <a:custGeom>
            <a:avLst/>
            <a:gdLst/>
            <a:ahLst/>
            <a:cxnLst/>
            <a:rect r="r" b="b" t="t" l="l"/>
            <a:pathLst>
              <a:path h="8133753" w="9951844">
                <a:moveTo>
                  <a:pt x="0" y="0"/>
                </a:moveTo>
                <a:lnTo>
                  <a:pt x="9951844" y="0"/>
                </a:lnTo>
                <a:lnTo>
                  <a:pt x="9951844" y="8133753"/>
                </a:lnTo>
                <a:lnTo>
                  <a:pt x="0" y="81337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722" t="-33353" r="-47304" b="-63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7668" y="936809"/>
            <a:ext cx="14912665" cy="105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76"/>
              </a:lnSpc>
            </a:pPr>
            <a:r>
              <a:rPr lang="en-US" b="true" sz="7300" spc="-146">
                <a:solidFill>
                  <a:srgbClr val="44000A"/>
                </a:solidFill>
                <a:latin typeface="Roca One Bold"/>
                <a:ea typeface="Roca One Bold"/>
                <a:cs typeface="Roca One Bold"/>
                <a:sym typeface="Roca One Bold"/>
              </a:rPr>
              <a:t>TREN/AVE RENFE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00732" y="9157224"/>
            <a:ext cx="1642502" cy="964970"/>
          </a:xfrm>
          <a:custGeom>
            <a:avLst/>
            <a:gdLst/>
            <a:ahLst/>
            <a:cxnLst/>
            <a:rect r="r" b="b" t="t" l="l"/>
            <a:pathLst>
              <a:path h="964970" w="1642502">
                <a:moveTo>
                  <a:pt x="0" y="0"/>
                </a:moveTo>
                <a:lnTo>
                  <a:pt x="1642502" y="0"/>
                </a:lnTo>
                <a:lnTo>
                  <a:pt x="1642502" y="964970"/>
                </a:lnTo>
                <a:lnTo>
                  <a:pt x="0" y="964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01664" y="9258300"/>
            <a:ext cx="818051" cy="786817"/>
          </a:xfrm>
          <a:custGeom>
            <a:avLst/>
            <a:gdLst/>
            <a:ahLst/>
            <a:cxnLst/>
            <a:rect r="r" b="b" t="t" l="l"/>
            <a:pathLst>
              <a:path h="786817" w="818051">
                <a:moveTo>
                  <a:pt x="0" y="0"/>
                </a:moveTo>
                <a:lnTo>
                  <a:pt x="818051" y="0"/>
                </a:lnTo>
                <a:lnTo>
                  <a:pt x="818051" y="786817"/>
                </a:lnTo>
                <a:lnTo>
                  <a:pt x="0" y="7868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DAGbFSh3hAg</dc:identifier>
  <dcterms:modified xsi:type="dcterms:W3CDTF">2011-08-01T06:04:30Z</dcterms:modified>
  <cp:revision>1</cp:revision>
  <dc:title>Presentación para Pizarra Online Lluvia de Ideas Planificación Equipo Ilustrativo Divertido Ws Naranja Rosa Amarillo</dc:title>
</cp:coreProperties>
</file>